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7" r:id="rId2"/>
  </p:sldIdLst>
  <p:sldSz cx="32918400" cy="21945600"/>
  <p:notesSz cx="6858000" cy="9144000"/>
  <p:defaultTextStyle>
    <a:defPPr marL="0" marR="0" indent="0" algn="l" defTabSz="609534" rtl="0" fontAlgn="auto" latinLnBrk="1"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defRPr>
    </a:defPPr>
    <a:lvl1pPr marL="0" marR="0" indent="0" algn="l" defTabSz="304767"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j-lt"/>
        <a:ea typeface="+mj-ea"/>
        <a:cs typeface="+mj-cs"/>
        <a:sym typeface="Calibri"/>
      </a:defRPr>
    </a:lvl1pPr>
    <a:lvl2pPr marL="0" marR="0" indent="304767" algn="l" defTabSz="304767"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j-lt"/>
        <a:ea typeface="+mj-ea"/>
        <a:cs typeface="+mj-cs"/>
        <a:sym typeface="Calibri"/>
      </a:defRPr>
    </a:lvl2pPr>
    <a:lvl3pPr marL="0" marR="0" indent="609534" algn="l" defTabSz="304767"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j-lt"/>
        <a:ea typeface="+mj-ea"/>
        <a:cs typeface="+mj-cs"/>
        <a:sym typeface="Calibri"/>
      </a:defRPr>
    </a:lvl3pPr>
    <a:lvl4pPr marL="0" marR="0" indent="914301" algn="l" defTabSz="304767"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j-lt"/>
        <a:ea typeface="+mj-ea"/>
        <a:cs typeface="+mj-cs"/>
        <a:sym typeface="Calibri"/>
      </a:defRPr>
    </a:lvl4pPr>
    <a:lvl5pPr marL="0" marR="0" indent="1219068" algn="l" defTabSz="304767"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j-lt"/>
        <a:ea typeface="+mj-ea"/>
        <a:cs typeface="+mj-cs"/>
        <a:sym typeface="Calibri"/>
      </a:defRPr>
    </a:lvl5pPr>
    <a:lvl6pPr marL="0" marR="0" indent="1523838" algn="l" defTabSz="304767"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j-lt"/>
        <a:ea typeface="+mj-ea"/>
        <a:cs typeface="+mj-cs"/>
        <a:sym typeface="Calibri"/>
      </a:defRPr>
    </a:lvl6pPr>
    <a:lvl7pPr marL="0" marR="0" indent="1828605" algn="l" defTabSz="304767"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j-lt"/>
        <a:ea typeface="+mj-ea"/>
        <a:cs typeface="+mj-cs"/>
        <a:sym typeface="Calibri"/>
      </a:defRPr>
    </a:lvl7pPr>
    <a:lvl8pPr marL="0" marR="0" indent="2133372" algn="l" defTabSz="304767"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j-lt"/>
        <a:ea typeface="+mj-ea"/>
        <a:cs typeface="+mj-cs"/>
        <a:sym typeface="Calibri"/>
      </a:defRPr>
    </a:lvl8pPr>
    <a:lvl9pPr marL="0" marR="0" indent="2438139" algn="l" defTabSz="304767"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1"/>
    <p:restoredTop sz="94733"/>
  </p:normalViewPr>
  <p:slideViewPr>
    <p:cSldViewPr snapToGrid="0" snapToObjects="1">
      <p:cViewPr>
        <p:scale>
          <a:sx n="70" d="100"/>
          <a:sy n="70" d="100"/>
        </p:scale>
        <p:origin x="5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857250" y="685800"/>
            <a:ext cx="5143500" cy="3429000"/>
          </a:xfrm>
          <a:prstGeom prst="rect">
            <a:avLst/>
          </a:prstGeom>
        </p:spPr>
        <p:txBody>
          <a:bodyPr/>
          <a:lstStyle/>
          <a:p>
            <a:endParaRPr/>
          </a:p>
        </p:txBody>
      </p:sp>
      <p:sp>
        <p:nvSpPr>
          <p:cNvPr id="254" name="Shape 25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800">
        <a:latin typeface="+mj-lt"/>
        <a:ea typeface="+mj-ea"/>
        <a:cs typeface="+mj-cs"/>
        <a:sym typeface="Calibri"/>
      </a:defRPr>
    </a:lvl1pPr>
    <a:lvl2pPr indent="152383" latinLnBrk="0">
      <a:defRPr sz="800">
        <a:latin typeface="+mj-lt"/>
        <a:ea typeface="+mj-ea"/>
        <a:cs typeface="+mj-cs"/>
        <a:sym typeface="Calibri"/>
      </a:defRPr>
    </a:lvl2pPr>
    <a:lvl3pPr indent="304767" latinLnBrk="0">
      <a:defRPr sz="800">
        <a:latin typeface="+mj-lt"/>
        <a:ea typeface="+mj-ea"/>
        <a:cs typeface="+mj-cs"/>
        <a:sym typeface="Calibri"/>
      </a:defRPr>
    </a:lvl3pPr>
    <a:lvl4pPr indent="457150" latinLnBrk="0">
      <a:defRPr sz="800">
        <a:latin typeface="+mj-lt"/>
        <a:ea typeface="+mj-ea"/>
        <a:cs typeface="+mj-cs"/>
        <a:sym typeface="Calibri"/>
      </a:defRPr>
    </a:lvl4pPr>
    <a:lvl5pPr indent="609534" latinLnBrk="0">
      <a:defRPr sz="800">
        <a:latin typeface="+mj-lt"/>
        <a:ea typeface="+mj-ea"/>
        <a:cs typeface="+mj-cs"/>
        <a:sym typeface="Calibri"/>
      </a:defRPr>
    </a:lvl5pPr>
    <a:lvl6pPr indent="761917" latinLnBrk="0">
      <a:defRPr sz="800">
        <a:latin typeface="+mj-lt"/>
        <a:ea typeface="+mj-ea"/>
        <a:cs typeface="+mj-cs"/>
        <a:sym typeface="Calibri"/>
      </a:defRPr>
    </a:lvl6pPr>
    <a:lvl7pPr indent="914301" latinLnBrk="0">
      <a:defRPr sz="800">
        <a:latin typeface="+mj-lt"/>
        <a:ea typeface="+mj-ea"/>
        <a:cs typeface="+mj-cs"/>
        <a:sym typeface="Calibri"/>
      </a:defRPr>
    </a:lvl7pPr>
    <a:lvl8pPr indent="1066684" latinLnBrk="0">
      <a:defRPr sz="800">
        <a:latin typeface="+mj-lt"/>
        <a:ea typeface="+mj-ea"/>
        <a:cs typeface="+mj-cs"/>
        <a:sym typeface="Calibri"/>
      </a:defRPr>
    </a:lvl8pPr>
    <a:lvl9pPr indent="1219068" latinLnBrk="0">
      <a:defRPr sz="8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857250" y="685800"/>
            <a:ext cx="5143500" cy="3429000"/>
          </a:xfrm>
          <a:prstGeom prst="rect">
            <a:avLst/>
          </a:prstGeom>
        </p:spPr>
        <p:txBody>
          <a:bodyPr/>
          <a:lstStyle/>
          <a:p>
            <a:endParaRPr/>
          </a:p>
        </p:txBody>
      </p:sp>
      <p:sp>
        <p:nvSpPr>
          <p:cNvPr id="302" name="Shape 302"/>
          <p:cNvSpPr>
            <a:spLocks noGrp="1"/>
          </p:cNvSpPr>
          <p:nvPr>
            <p:ph type="body" sz="quarter" idx="1"/>
          </p:nvPr>
        </p:nvSpPr>
        <p:spPr>
          <a:prstGeom prst="rect">
            <a:avLst/>
          </a:prstGeom>
        </p:spPr>
        <p:txBody>
          <a:bodyPr/>
          <a:lstStyle/>
          <a:p>
            <a:r>
              <a:t>Notes:</a:t>
            </a:r>
          </a:p>
          <a:p>
            <a:pPr marL="171450" indent="-171450">
              <a:buSzPct val="100000"/>
              <a:buFont typeface="Arial"/>
              <a:buChar char="•"/>
            </a:pPr>
            <a:r>
              <a:t>In Powerpoint, click View &gt; Guides</a:t>
            </a:r>
          </a:p>
          <a:p>
            <a:pPr marL="171450" indent="-171450">
              <a:buSzPct val="100000"/>
              <a:buFont typeface="Arial"/>
              <a:buChar char="•"/>
            </a:pPr>
            <a:r>
              <a:t>Keep text within gutter guides.</a:t>
            </a:r>
          </a:p>
          <a:p>
            <a:pPr marL="171450" indent="-171450">
              <a:buSzPct val="100000"/>
              <a:buFont typeface="Arial"/>
              <a:buChar char="•"/>
            </a:pPr>
            <a:r>
              <a:t>Author list: Don’t split names onto two lines (e.g., “Jimmy [break] Smith”). If that happens, use a new line, unless you need the space. </a:t>
            </a:r>
            <a:r>
              <a:rPr b="1"/>
              <a:t>Bold the first names of anybody who’s presenting</a:t>
            </a:r>
            <a:r>
              <a:t> in person.</a:t>
            </a:r>
          </a:p>
          <a:p>
            <a:pPr marL="171450" indent="-171450">
              <a:buSzPct val="100000"/>
              <a:buFont typeface="Arial"/>
              <a:buChar char="•"/>
            </a:pPr>
            <a:r>
              <a:t>Intro/methods/result: </a:t>
            </a:r>
            <a:r>
              <a:rPr b="1"/>
              <a:t>Do not drop below font size 28</a:t>
            </a:r>
            <a:r>
              <a:t>, but if you have extra space, jack up the font size until the space is full.</a:t>
            </a:r>
          </a:p>
          <a:p>
            <a:pPr marL="171450" indent="-171450">
              <a:buSzPct val="100000"/>
              <a:buFont typeface="Arial"/>
              <a:buChar char="•"/>
            </a:pPr>
            <a:r>
              <a:t>Do not use color in the sidebars except in graphs/figures. It’ll pull attention from the center and slow interpretation for passersby.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468880" y="3591565"/>
            <a:ext cx="27980640" cy="7640321"/>
          </a:xfrm>
          <a:prstGeom prst="rect">
            <a:avLst/>
          </a:prstGeom>
        </p:spPr>
        <p:txBody>
          <a:bodyPr anchor="b"/>
          <a:lstStyle>
            <a:lvl1pPr>
              <a:lnSpc>
                <a:spcPct val="100000"/>
              </a:lnSpc>
              <a:defRPr sz="9334">
                <a:solidFill>
                  <a:srgbClr val="2C365E"/>
                </a:solidFill>
                <a:latin typeface="Source Sans Pro Black"/>
                <a:ea typeface="Source Sans Pro Black"/>
                <a:cs typeface="Source Sans Pro Black"/>
                <a:sym typeface="Source Sans Pro Black"/>
              </a:defRPr>
            </a:lvl1pPr>
          </a:lstStyle>
          <a:p>
            <a:r>
              <a:t>Title Text</a:t>
            </a:r>
          </a:p>
        </p:txBody>
      </p:sp>
      <p:sp>
        <p:nvSpPr>
          <p:cNvPr id="12" name="Body Level One…"/>
          <p:cNvSpPr txBox="1">
            <a:spLocks noGrp="1"/>
          </p:cNvSpPr>
          <p:nvPr>
            <p:ph type="body" sz="quarter" idx="1"/>
          </p:nvPr>
        </p:nvSpPr>
        <p:spPr>
          <a:xfrm>
            <a:off x="4114800" y="11526521"/>
            <a:ext cx="24688800" cy="5298440"/>
          </a:xfrm>
          <a:prstGeom prst="rect">
            <a:avLst/>
          </a:prstGeom>
        </p:spPr>
        <p:txBody>
          <a:bodyPr/>
          <a:lstStyle>
            <a:lvl1pPr marL="0" indent="0" algn="ctr">
              <a:buSzTx/>
              <a:buFontTx/>
              <a:buNone/>
              <a:defRPr sz="7668"/>
            </a:lvl1pPr>
            <a:lvl2pPr marL="0" indent="1463313" algn="ctr">
              <a:buSzTx/>
              <a:buFontTx/>
              <a:buNone/>
              <a:defRPr sz="7668"/>
            </a:lvl2pPr>
            <a:lvl3pPr marL="0" indent="2926628" algn="ctr">
              <a:buSzTx/>
              <a:buFontTx/>
              <a:buNone/>
              <a:defRPr sz="7668"/>
            </a:lvl3pPr>
            <a:lvl4pPr marL="0" indent="4389941" algn="ctr">
              <a:buSzTx/>
              <a:buFontTx/>
              <a:buNone/>
              <a:defRPr sz="7668"/>
            </a:lvl4pPr>
            <a:lvl5pPr marL="0" indent="5853257" algn="ctr">
              <a:buSzTx/>
              <a:buFontTx/>
              <a:buNone/>
              <a:defRPr sz="7668"/>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01" name="Title Text"/>
          <p:cNvSpPr txBox="1">
            <a:spLocks noGrp="1"/>
          </p:cNvSpPr>
          <p:nvPr>
            <p:ph type="title"/>
          </p:nvPr>
        </p:nvSpPr>
        <p:spPr>
          <a:prstGeom prst="rect">
            <a:avLst/>
          </a:prstGeom>
        </p:spPr>
        <p:txBody>
          <a:bodyPr/>
          <a:lstStyle/>
          <a:p>
            <a:r>
              <a:t>Title Text</a:t>
            </a:r>
          </a:p>
        </p:txBody>
      </p:sp>
      <p:sp>
        <p:nvSpPr>
          <p:cNvPr id="10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10" name="Title Text"/>
          <p:cNvSpPr txBox="1">
            <a:spLocks noGrp="1"/>
          </p:cNvSpPr>
          <p:nvPr>
            <p:ph type="title"/>
          </p:nvPr>
        </p:nvSpPr>
        <p:spPr>
          <a:xfrm>
            <a:off x="2245997" y="5471167"/>
            <a:ext cx="28392120" cy="9128759"/>
          </a:xfrm>
          <a:prstGeom prst="rect">
            <a:avLst/>
          </a:prstGeom>
        </p:spPr>
        <p:txBody>
          <a:bodyPr anchor="b"/>
          <a:lstStyle>
            <a:lvl1pPr>
              <a:defRPr sz="19204"/>
            </a:lvl1pPr>
          </a:lstStyle>
          <a:p>
            <a:r>
              <a:t>Title Text</a:t>
            </a:r>
          </a:p>
        </p:txBody>
      </p:sp>
      <p:sp>
        <p:nvSpPr>
          <p:cNvPr id="111" name="Body Level One…"/>
          <p:cNvSpPr txBox="1">
            <a:spLocks noGrp="1"/>
          </p:cNvSpPr>
          <p:nvPr>
            <p:ph type="body" sz="quarter" idx="1"/>
          </p:nvPr>
        </p:nvSpPr>
        <p:spPr>
          <a:xfrm>
            <a:off x="2245997" y="14686286"/>
            <a:ext cx="28392120" cy="4800599"/>
          </a:xfrm>
          <a:prstGeom prst="rect">
            <a:avLst/>
          </a:prstGeom>
        </p:spPr>
        <p:txBody>
          <a:bodyPr/>
          <a:lstStyle>
            <a:lvl1pPr marL="0" indent="0">
              <a:buSzTx/>
              <a:buFontTx/>
              <a:buNone/>
              <a:defRPr sz="7668"/>
            </a:lvl1pPr>
            <a:lvl2pPr marL="0" indent="1463313">
              <a:buSzTx/>
              <a:buFontTx/>
              <a:buNone/>
              <a:defRPr sz="7668"/>
            </a:lvl2pPr>
            <a:lvl3pPr marL="0" indent="2926628">
              <a:buSzTx/>
              <a:buFontTx/>
              <a:buNone/>
              <a:defRPr sz="7668"/>
            </a:lvl3pPr>
            <a:lvl4pPr marL="0" indent="4389941">
              <a:buSzTx/>
              <a:buFontTx/>
              <a:buNone/>
              <a:defRPr sz="7668"/>
            </a:lvl4pPr>
            <a:lvl5pPr marL="0" indent="5853257">
              <a:buSzTx/>
              <a:buFontTx/>
              <a:buNone/>
              <a:defRPr sz="7668"/>
            </a:lvl5p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19" name="Title Text"/>
          <p:cNvSpPr txBox="1">
            <a:spLocks noGrp="1"/>
          </p:cNvSpPr>
          <p:nvPr>
            <p:ph type="title"/>
          </p:nvPr>
        </p:nvSpPr>
        <p:spPr>
          <a:prstGeom prst="rect">
            <a:avLst/>
          </a:prstGeom>
        </p:spPr>
        <p:txBody>
          <a:bodyPr/>
          <a:lstStyle/>
          <a:p>
            <a:r>
              <a:t>Title Text</a:t>
            </a:r>
          </a:p>
        </p:txBody>
      </p:sp>
      <p:sp>
        <p:nvSpPr>
          <p:cNvPr id="120" name="Body Level One…"/>
          <p:cNvSpPr txBox="1">
            <a:spLocks noGrp="1"/>
          </p:cNvSpPr>
          <p:nvPr>
            <p:ph type="body" sz="half" idx="1"/>
          </p:nvPr>
        </p:nvSpPr>
        <p:spPr>
          <a:xfrm>
            <a:off x="2263140" y="5842001"/>
            <a:ext cx="13990320" cy="1392428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28" name="Title Text"/>
          <p:cNvSpPr txBox="1">
            <a:spLocks noGrp="1"/>
          </p:cNvSpPr>
          <p:nvPr>
            <p:ph type="title"/>
          </p:nvPr>
        </p:nvSpPr>
        <p:spPr>
          <a:xfrm>
            <a:off x="2267431" y="1168406"/>
            <a:ext cx="28392120" cy="4241802"/>
          </a:xfrm>
          <a:prstGeom prst="rect">
            <a:avLst/>
          </a:prstGeom>
        </p:spPr>
        <p:txBody>
          <a:bodyPr/>
          <a:lstStyle/>
          <a:p>
            <a:r>
              <a:t>Title Text</a:t>
            </a:r>
          </a:p>
        </p:txBody>
      </p:sp>
      <p:sp>
        <p:nvSpPr>
          <p:cNvPr id="129" name="Body Level One…"/>
          <p:cNvSpPr txBox="1">
            <a:spLocks noGrp="1"/>
          </p:cNvSpPr>
          <p:nvPr>
            <p:ph type="body" sz="quarter" idx="1"/>
          </p:nvPr>
        </p:nvSpPr>
        <p:spPr>
          <a:xfrm>
            <a:off x="2267434" y="5379723"/>
            <a:ext cx="13926024" cy="2636519"/>
          </a:xfrm>
          <a:prstGeom prst="rect">
            <a:avLst/>
          </a:prstGeom>
        </p:spPr>
        <p:txBody>
          <a:bodyPr anchor="b"/>
          <a:lstStyle>
            <a:lvl1pPr marL="0" indent="0">
              <a:buSzTx/>
              <a:buFontTx/>
              <a:buNone/>
              <a:defRPr sz="7668" b="1"/>
            </a:lvl1pPr>
            <a:lvl2pPr marL="0" indent="1463313">
              <a:buSzTx/>
              <a:buFontTx/>
              <a:buNone/>
              <a:defRPr sz="7668" b="1"/>
            </a:lvl2pPr>
            <a:lvl3pPr marL="0" indent="2926628">
              <a:buSzTx/>
              <a:buFontTx/>
              <a:buNone/>
              <a:defRPr sz="7668" b="1"/>
            </a:lvl3pPr>
            <a:lvl4pPr marL="0" indent="4389941">
              <a:buSzTx/>
              <a:buFontTx/>
              <a:buNone/>
              <a:defRPr sz="7668" b="1"/>
            </a:lvl4pPr>
            <a:lvl5pPr marL="0" indent="5853257">
              <a:buSzTx/>
              <a:buFontTx/>
              <a:buNone/>
              <a:defRPr sz="7668" b="1"/>
            </a:lvl5pPr>
          </a:lstStyle>
          <a:p>
            <a:r>
              <a:t>Body Level One</a:t>
            </a:r>
          </a:p>
          <a:p>
            <a:pPr lvl="1"/>
            <a:r>
              <a:t>Body Level Two</a:t>
            </a:r>
          </a:p>
          <a:p>
            <a:pPr lvl="2"/>
            <a:r>
              <a:t>Body Level Three</a:t>
            </a:r>
          </a:p>
          <a:p>
            <a:pPr lvl="3"/>
            <a:r>
              <a:t>Body Level Four</a:t>
            </a:r>
          </a:p>
          <a:p>
            <a:pPr lvl="4"/>
            <a:r>
              <a:t>Body Level Five</a:t>
            </a:r>
          </a:p>
        </p:txBody>
      </p:sp>
      <p:sp>
        <p:nvSpPr>
          <p:cNvPr id="130" name="Text Placeholder 4"/>
          <p:cNvSpPr>
            <a:spLocks noGrp="1"/>
          </p:cNvSpPr>
          <p:nvPr>
            <p:ph type="body" sz="quarter" idx="13"/>
          </p:nvPr>
        </p:nvSpPr>
        <p:spPr>
          <a:xfrm>
            <a:off x="16664945" y="5379723"/>
            <a:ext cx="13994611" cy="2636519"/>
          </a:xfrm>
          <a:prstGeom prst="rect">
            <a:avLst/>
          </a:prstGeom>
        </p:spPr>
        <p:txBody>
          <a:bodyPr anchor="b"/>
          <a:lstStyle>
            <a:lvl1pPr marL="0" indent="0">
              <a:buSzTx/>
              <a:buFontTx/>
              <a:buNone/>
              <a:defRPr sz="11500" b="1"/>
            </a:lvl1pPr>
          </a:lstStyle>
          <a:p>
            <a:pPr marL="0" indent="0">
              <a:buSzTx/>
              <a:buFontTx/>
              <a:buNone/>
              <a:defRPr sz="11500" b="1"/>
            </a:pPr>
            <a:endParaRPr/>
          </a:p>
        </p:txBody>
      </p:sp>
      <p:sp>
        <p:nvSpPr>
          <p:cNvPr id="1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38" name="Title Text"/>
          <p:cNvSpPr txBox="1">
            <a:spLocks noGrp="1"/>
          </p:cNvSpPr>
          <p:nvPr>
            <p:ph type="title"/>
          </p:nvPr>
        </p:nvSpPr>
        <p:spPr>
          <a:prstGeom prst="rect">
            <a:avLst/>
          </a:prstGeom>
        </p:spPr>
        <p:txBody>
          <a:bodyPr/>
          <a:lstStyle/>
          <a:p>
            <a:r>
              <a:t>Title Text</a:t>
            </a:r>
          </a:p>
        </p:txBody>
      </p:sp>
      <p:sp>
        <p:nvSpPr>
          <p:cNvPr id="1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2267428" y="1463040"/>
            <a:ext cx="10617041" cy="5120640"/>
          </a:xfrm>
          <a:prstGeom prst="rect">
            <a:avLst/>
          </a:prstGeom>
        </p:spPr>
        <p:txBody>
          <a:bodyPr anchor="b"/>
          <a:lstStyle>
            <a:lvl1pPr>
              <a:defRPr sz="10201"/>
            </a:lvl1pPr>
          </a:lstStyle>
          <a:p>
            <a:r>
              <a:t>Title Text</a:t>
            </a:r>
          </a:p>
        </p:txBody>
      </p:sp>
      <p:sp>
        <p:nvSpPr>
          <p:cNvPr id="154" name="Body Level One…"/>
          <p:cNvSpPr txBox="1">
            <a:spLocks noGrp="1"/>
          </p:cNvSpPr>
          <p:nvPr>
            <p:ph type="body" sz="half" idx="1"/>
          </p:nvPr>
        </p:nvSpPr>
        <p:spPr>
          <a:xfrm>
            <a:off x="13994612" y="3159767"/>
            <a:ext cx="16664940" cy="15595601"/>
          </a:xfrm>
          <a:prstGeom prst="rect">
            <a:avLst/>
          </a:prstGeom>
        </p:spPr>
        <p:txBody>
          <a:bodyPr/>
          <a:lstStyle>
            <a:lvl1pPr>
              <a:defRPr sz="10201"/>
            </a:lvl1pPr>
            <a:lvl2pPr marL="2298712" indent="-835399">
              <a:defRPr sz="10201"/>
            </a:lvl2pPr>
            <a:lvl3pPr marL="3900047" indent="-973422">
              <a:defRPr sz="10201"/>
            </a:lvl3pPr>
            <a:lvl4pPr marL="5556020" indent="-1166079">
              <a:defRPr sz="10201"/>
            </a:lvl4pPr>
            <a:lvl5pPr marL="7019333" indent="-1166079">
              <a:defRPr sz="10201"/>
            </a:lvl5pPr>
          </a:lstStyle>
          <a:p>
            <a:r>
              <a:t>Body Level One</a:t>
            </a:r>
          </a:p>
          <a:p>
            <a:pPr lvl="1"/>
            <a:r>
              <a:t>Body Level Two</a:t>
            </a:r>
          </a:p>
          <a:p>
            <a:pPr lvl="2"/>
            <a:r>
              <a:t>Body Level Three</a:t>
            </a:r>
          </a:p>
          <a:p>
            <a:pPr lvl="3"/>
            <a:r>
              <a:t>Body Level Four</a:t>
            </a:r>
          </a:p>
          <a:p>
            <a:pPr lvl="4"/>
            <a:r>
              <a:t>Body Level Five</a:t>
            </a:r>
          </a:p>
        </p:txBody>
      </p:sp>
      <p:sp>
        <p:nvSpPr>
          <p:cNvPr id="155" name="Text Placeholder 3"/>
          <p:cNvSpPr>
            <a:spLocks noGrp="1"/>
          </p:cNvSpPr>
          <p:nvPr>
            <p:ph type="body" sz="quarter" idx="13"/>
          </p:nvPr>
        </p:nvSpPr>
        <p:spPr>
          <a:xfrm>
            <a:off x="2267428" y="6583680"/>
            <a:ext cx="10617041" cy="12197082"/>
          </a:xfrm>
          <a:prstGeom prst="rect">
            <a:avLst/>
          </a:prstGeom>
        </p:spPr>
        <p:txBody>
          <a:bodyPr/>
          <a:lstStyle>
            <a:lvl1pPr marL="0" indent="0">
              <a:buSzTx/>
              <a:buFontTx/>
              <a:buNone/>
              <a:defRPr sz="7600"/>
            </a:lvl1pPr>
          </a:lstStyle>
          <a:p>
            <a:pPr marL="0" indent="0">
              <a:buSzTx/>
              <a:buFontTx/>
              <a:buNone/>
              <a:defRPr sz="7600"/>
            </a:pPr>
            <a:endParaRPr/>
          </a:p>
        </p:txBody>
      </p:sp>
      <p:sp>
        <p:nvSpPr>
          <p:cNvPr id="1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63" name="Title Text"/>
          <p:cNvSpPr txBox="1">
            <a:spLocks noGrp="1"/>
          </p:cNvSpPr>
          <p:nvPr>
            <p:ph type="title"/>
          </p:nvPr>
        </p:nvSpPr>
        <p:spPr>
          <a:xfrm>
            <a:off x="2267428" y="1463040"/>
            <a:ext cx="10617041" cy="5120640"/>
          </a:xfrm>
          <a:prstGeom prst="rect">
            <a:avLst/>
          </a:prstGeom>
        </p:spPr>
        <p:txBody>
          <a:bodyPr anchor="b"/>
          <a:lstStyle>
            <a:lvl1pPr>
              <a:defRPr sz="10201"/>
            </a:lvl1pPr>
          </a:lstStyle>
          <a:p>
            <a:r>
              <a:t>Title Text</a:t>
            </a:r>
          </a:p>
        </p:txBody>
      </p:sp>
      <p:sp>
        <p:nvSpPr>
          <p:cNvPr id="164" name="Picture Placeholder 2"/>
          <p:cNvSpPr>
            <a:spLocks noGrp="1"/>
          </p:cNvSpPr>
          <p:nvPr>
            <p:ph type="pic" sz="half" idx="13"/>
          </p:nvPr>
        </p:nvSpPr>
        <p:spPr>
          <a:xfrm>
            <a:off x="13994612" y="3159767"/>
            <a:ext cx="16664940" cy="15595601"/>
          </a:xfrm>
          <a:prstGeom prst="rect">
            <a:avLst/>
          </a:prstGeom>
        </p:spPr>
        <p:txBody>
          <a:bodyPr lIns="91439" rIns="91439">
            <a:noAutofit/>
          </a:bodyPr>
          <a:lstStyle/>
          <a:p>
            <a:endParaRPr/>
          </a:p>
        </p:txBody>
      </p:sp>
      <p:sp>
        <p:nvSpPr>
          <p:cNvPr id="165" name="Body Level One…"/>
          <p:cNvSpPr txBox="1">
            <a:spLocks noGrp="1"/>
          </p:cNvSpPr>
          <p:nvPr>
            <p:ph type="body" sz="quarter" idx="1"/>
          </p:nvPr>
        </p:nvSpPr>
        <p:spPr>
          <a:xfrm>
            <a:off x="2267428" y="6583680"/>
            <a:ext cx="10617041" cy="12197082"/>
          </a:xfrm>
          <a:prstGeom prst="rect">
            <a:avLst/>
          </a:prstGeom>
        </p:spPr>
        <p:txBody>
          <a:bodyPr/>
          <a:lstStyle>
            <a:lvl1pPr marL="0" indent="0">
              <a:buSzTx/>
              <a:buFontTx/>
              <a:buNone/>
              <a:defRPr sz="5066"/>
            </a:lvl1pPr>
            <a:lvl2pPr marL="0" indent="1463313">
              <a:buSzTx/>
              <a:buFontTx/>
              <a:buNone/>
              <a:defRPr sz="5066"/>
            </a:lvl2pPr>
            <a:lvl3pPr marL="0" indent="2926628">
              <a:buSzTx/>
              <a:buFontTx/>
              <a:buNone/>
              <a:defRPr sz="5066"/>
            </a:lvl3pPr>
            <a:lvl4pPr marL="0" indent="4389941">
              <a:buSzTx/>
              <a:buFontTx/>
              <a:buNone/>
              <a:defRPr sz="5066"/>
            </a:lvl4pPr>
            <a:lvl5pPr marL="0" indent="5853257">
              <a:buSzTx/>
              <a:buFontTx/>
              <a:buNone/>
              <a:defRPr sz="5066"/>
            </a:lvl5pPr>
          </a:lstStyle>
          <a:p>
            <a:r>
              <a:t>Body Level One</a:t>
            </a:r>
          </a:p>
          <a:p>
            <a:pPr lvl="1"/>
            <a:r>
              <a:t>Body Level Two</a:t>
            </a:r>
          </a:p>
          <a:p>
            <a:pPr lvl="2"/>
            <a:r>
              <a:t>Body Level Three</a:t>
            </a:r>
          </a:p>
          <a:p>
            <a:pPr lvl="3"/>
            <a:r>
              <a:t>Body Level Four</a:t>
            </a:r>
          </a:p>
          <a:p>
            <a:pPr lvl="4"/>
            <a:r>
              <a:t>Body Level Five</a:t>
            </a:r>
          </a:p>
        </p:txBody>
      </p:sp>
      <p:sp>
        <p:nvSpPr>
          <p:cNvPr id="1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Slide">
    <p:bg>
      <p:bgPr>
        <a:solidFill>
          <a:srgbClr val="003062"/>
        </a:solidFill>
        <a:effectLst/>
      </p:bgPr>
    </p:bg>
    <p:spTree>
      <p:nvGrpSpPr>
        <p:cNvPr id="1" name=""/>
        <p:cNvGrpSpPr/>
        <p:nvPr/>
      </p:nvGrpSpPr>
      <p:grpSpPr>
        <a:xfrm>
          <a:off x="0" y="0"/>
          <a:ext cx="0" cy="0"/>
          <a:chOff x="0" y="0"/>
          <a:chExt cx="0" cy="0"/>
        </a:xfrm>
      </p:grpSpPr>
      <p:sp>
        <p:nvSpPr>
          <p:cNvPr id="173" name="Title Text"/>
          <p:cNvSpPr txBox="1">
            <a:spLocks noGrp="1"/>
          </p:cNvSpPr>
          <p:nvPr>
            <p:ph type="title"/>
          </p:nvPr>
        </p:nvSpPr>
        <p:spPr>
          <a:xfrm>
            <a:off x="2468880" y="6817362"/>
            <a:ext cx="27980640" cy="4704082"/>
          </a:xfrm>
          <a:prstGeom prst="rect">
            <a:avLst/>
          </a:prstGeom>
        </p:spPr>
        <p:txBody>
          <a:bodyPr lIns="219456" tIns="219456" rIns="219456" bIns="219456"/>
          <a:lstStyle>
            <a:lvl1pPr>
              <a:lnSpc>
                <a:spcPct val="100000"/>
              </a:lnSpc>
              <a:defRPr sz="7668">
                <a:solidFill>
                  <a:srgbClr val="2C365E"/>
                </a:solidFill>
                <a:latin typeface="Source Sans Pro Black"/>
                <a:ea typeface="Source Sans Pro Black"/>
                <a:cs typeface="Source Sans Pro Black"/>
                <a:sym typeface="Source Sans Pro Black"/>
              </a:defRPr>
            </a:lvl1pPr>
          </a:lstStyle>
          <a:p>
            <a:r>
              <a:t>Title Text</a:t>
            </a:r>
          </a:p>
        </p:txBody>
      </p:sp>
      <p:sp>
        <p:nvSpPr>
          <p:cNvPr id="174" name="Body Level One…"/>
          <p:cNvSpPr txBox="1">
            <a:spLocks noGrp="1"/>
          </p:cNvSpPr>
          <p:nvPr>
            <p:ph type="body" sz="quarter" idx="1"/>
          </p:nvPr>
        </p:nvSpPr>
        <p:spPr>
          <a:xfrm>
            <a:off x="4937760" y="12435840"/>
            <a:ext cx="23042880" cy="5608320"/>
          </a:xfrm>
          <a:prstGeom prst="rect">
            <a:avLst/>
          </a:prstGeom>
        </p:spPr>
        <p:txBody>
          <a:bodyPr lIns="219456" tIns="219456" rIns="219456" bIns="219456"/>
          <a:lstStyle>
            <a:lvl1pPr marL="0" indent="0" algn="ctr">
              <a:lnSpc>
                <a:spcPct val="100000"/>
              </a:lnSpc>
              <a:spcBef>
                <a:spcPts val="2399"/>
              </a:spcBef>
              <a:buSzTx/>
              <a:buFontTx/>
              <a:buNone/>
              <a:defRPr sz="10270">
                <a:solidFill>
                  <a:srgbClr val="888888"/>
                </a:solidFill>
              </a:defRPr>
            </a:lvl1pPr>
            <a:lvl2pPr marL="0" indent="1463313" algn="ctr">
              <a:lnSpc>
                <a:spcPct val="100000"/>
              </a:lnSpc>
              <a:spcBef>
                <a:spcPts val="2399"/>
              </a:spcBef>
              <a:buSzTx/>
              <a:buFontTx/>
              <a:buNone/>
              <a:defRPr sz="10270">
                <a:solidFill>
                  <a:srgbClr val="888888"/>
                </a:solidFill>
              </a:defRPr>
            </a:lvl2pPr>
            <a:lvl3pPr marL="0" indent="2926628" algn="ctr">
              <a:lnSpc>
                <a:spcPct val="100000"/>
              </a:lnSpc>
              <a:spcBef>
                <a:spcPts val="2399"/>
              </a:spcBef>
              <a:buSzTx/>
              <a:buFontTx/>
              <a:buNone/>
              <a:defRPr sz="10270">
                <a:solidFill>
                  <a:srgbClr val="888888"/>
                </a:solidFill>
              </a:defRPr>
            </a:lvl3pPr>
            <a:lvl4pPr marL="0" indent="4389941" algn="ctr">
              <a:lnSpc>
                <a:spcPct val="100000"/>
              </a:lnSpc>
              <a:spcBef>
                <a:spcPts val="2399"/>
              </a:spcBef>
              <a:buSzTx/>
              <a:buFontTx/>
              <a:buNone/>
              <a:defRPr sz="10270">
                <a:solidFill>
                  <a:srgbClr val="888888"/>
                </a:solidFill>
              </a:defRPr>
            </a:lvl4pPr>
            <a:lvl5pPr marL="0" indent="5853257" algn="ctr">
              <a:lnSpc>
                <a:spcPct val="100000"/>
              </a:lnSpc>
              <a:spcBef>
                <a:spcPts val="2399"/>
              </a:spcBef>
              <a:buSzTx/>
              <a:buFontTx/>
              <a:buNone/>
              <a:defRPr sz="1027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75" name="Slide Number"/>
          <p:cNvSpPr txBox="1">
            <a:spLocks noGrp="1"/>
          </p:cNvSpPr>
          <p:nvPr>
            <p:ph type="sldNum" sz="quarter" idx="2"/>
          </p:nvPr>
        </p:nvSpPr>
        <p:spPr>
          <a:xfrm>
            <a:off x="30245789" y="20405308"/>
            <a:ext cx="1026691" cy="1038426"/>
          </a:xfrm>
          <a:prstGeom prst="rect">
            <a:avLst/>
          </a:prstGeom>
        </p:spPr>
        <p:txBody>
          <a:bodyPr lIns="219456" tIns="219456" rIns="219456" bIns="219456"/>
          <a:lstStyle>
            <a:lvl1pPr>
              <a:defRPr sz="3868"/>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003062"/>
        </a:solidFill>
        <a:effectLst/>
      </p:bgPr>
    </p:bg>
    <p:spTree>
      <p:nvGrpSpPr>
        <p:cNvPr id="1" name=""/>
        <p:cNvGrpSpPr/>
        <p:nvPr/>
      </p:nvGrpSpPr>
      <p:grpSpPr>
        <a:xfrm>
          <a:off x="0" y="0"/>
          <a:ext cx="0" cy="0"/>
          <a:chOff x="0" y="0"/>
          <a:chExt cx="0" cy="0"/>
        </a:xfrm>
      </p:grpSpPr>
      <p:sp>
        <p:nvSpPr>
          <p:cNvPr id="182" name="Title Text"/>
          <p:cNvSpPr txBox="1">
            <a:spLocks noGrp="1"/>
          </p:cNvSpPr>
          <p:nvPr>
            <p:ph type="title"/>
          </p:nvPr>
        </p:nvSpPr>
        <p:spPr>
          <a:xfrm>
            <a:off x="1645920" y="878843"/>
            <a:ext cx="29626560" cy="3657600"/>
          </a:xfrm>
          <a:prstGeom prst="rect">
            <a:avLst/>
          </a:prstGeom>
        </p:spPr>
        <p:txBody>
          <a:bodyPr lIns="219456" tIns="219456" rIns="219456" bIns="219456"/>
          <a:lstStyle>
            <a:lvl1pPr>
              <a:lnSpc>
                <a:spcPct val="100000"/>
              </a:lnSpc>
              <a:defRPr sz="7668">
                <a:solidFill>
                  <a:srgbClr val="2C365E"/>
                </a:solidFill>
                <a:latin typeface="Source Sans Pro Black"/>
                <a:ea typeface="Source Sans Pro Black"/>
                <a:cs typeface="Source Sans Pro Black"/>
                <a:sym typeface="Source Sans Pro Black"/>
              </a:defRPr>
            </a:lvl1pPr>
          </a:lstStyle>
          <a:p>
            <a:r>
              <a:t>Title Text</a:t>
            </a:r>
          </a:p>
        </p:txBody>
      </p:sp>
      <p:sp>
        <p:nvSpPr>
          <p:cNvPr id="183" name="Body Level One…"/>
          <p:cNvSpPr txBox="1">
            <a:spLocks noGrp="1"/>
          </p:cNvSpPr>
          <p:nvPr>
            <p:ph type="body" idx="1"/>
          </p:nvPr>
        </p:nvSpPr>
        <p:spPr>
          <a:xfrm>
            <a:off x="1645920" y="5120644"/>
            <a:ext cx="29626560" cy="14483082"/>
          </a:xfrm>
          <a:prstGeom prst="rect">
            <a:avLst/>
          </a:prstGeom>
        </p:spPr>
        <p:txBody>
          <a:bodyPr lIns="219456" tIns="219456" rIns="219456" bIns="219456"/>
          <a:lstStyle>
            <a:lvl1pPr marL="1097487" indent="-1097487">
              <a:lnSpc>
                <a:spcPct val="100000"/>
              </a:lnSpc>
              <a:spcBef>
                <a:spcPts val="2399"/>
              </a:spcBef>
              <a:defRPr sz="10270"/>
            </a:lvl1pPr>
            <a:lvl2pPr marL="2514389" indent="-1051073">
              <a:lnSpc>
                <a:spcPct val="100000"/>
              </a:lnSpc>
              <a:spcBef>
                <a:spcPts val="2399"/>
              </a:spcBef>
              <a:buChar char="–"/>
              <a:defRPr sz="10270"/>
            </a:lvl2pPr>
            <a:lvl3pPr marL="3906413" indent="-979784">
              <a:lnSpc>
                <a:spcPct val="100000"/>
              </a:lnSpc>
              <a:spcBef>
                <a:spcPts val="2399"/>
              </a:spcBef>
              <a:defRPr sz="10270"/>
            </a:lvl3pPr>
            <a:lvl4pPr marL="5563642" indent="-1173701">
              <a:lnSpc>
                <a:spcPct val="100000"/>
              </a:lnSpc>
              <a:spcBef>
                <a:spcPts val="2399"/>
              </a:spcBef>
              <a:buChar char="–"/>
              <a:defRPr sz="10270"/>
            </a:lvl4pPr>
            <a:lvl5pPr marL="7026955" indent="-1173701">
              <a:lnSpc>
                <a:spcPct val="100000"/>
              </a:lnSpc>
              <a:spcBef>
                <a:spcPts val="2399"/>
              </a:spcBef>
              <a:buChar char="»"/>
              <a:defRPr sz="10270"/>
            </a:lvl5pPr>
          </a:lstStyle>
          <a:p>
            <a:r>
              <a:t>Body Level One</a:t>
            </a:r>
          </a:p>
          <a:p>
            <a:pPr lvl="1"/>
            <a:r>
              <a:t>Body Level Two</a:t>
            </a:r>
          </a:p>
          <a:p>
            <a:pPr lvl="2"/>
            <a:r>
              <a:t>Body Level Three</a:t>
            </a:r>
          </a:p>
          <a:p>
            <a:pPr lvl="3"/>
            <a:r>
              <a:t>Body Level Four</a:t>
            </a:r>
          </a:p>
          <a:p>
            <a:pPr lvl="4"/>
            <a:r>
              <a:t>Body Level Five</a:t>
            </a:r>
          </a:p>
        </p:txBody>
      </p:sp>
      <p:sp>
        <p:nvSpPr>
          <p:cNvPr id="184" name="Slide Number"/>
          <p:cNvSpPr txBox="1">
            <a:spLocks noGrp="1"/>
          </p:cNvSpPr>
          <p:nvPr>
            <p:ph type="sldNum" sz="quarter" idx="2"/>
          </p:nvPr>
        </p:nvSpPr>
        <p:spPr>
          <a:xfrm>
            <a:off x="30245789" y="20405308"/>
            <a:ext cx="1026691" cy="1038426"/>
          </a:xfrm>
          <a:prstGeom prst="rect">
            <a:avLst/>
          </a:prstGeom>
        </p:spPr>
        <p:txBody>
          <a:bodyPr lIns="219456" tIns="219456" rIns="219456" bIns="219456"/>
          <a:lstStyle>
            <a:lvl1pPr>
              <a:defRPr sz="3868"/>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2245997" y="5471167"/>
            <a:ext cx="28392120" cy="9128759"/>
          </a:xfrm>
          <a:prstGeom prst="rect">
            <a:avLst/>
          </a:prstGeom>
        </p:spPr>
        <p:txBody>
          <a:bodyPr anchor="b"/>
          <a:lstStyle>
            <a:lvl1pPr>
              <a:defRPr sz="19204"/>
            </a:lvl1pPr>
          </a:lstStyle>
          <a:p>
            <a:r>
              <a:t>Title Text</a:t>
            </a:r>
          </a:p>
        </p:txBody>
      </p:sp>
      <p:sp>
        <p:nvSpPr>
          <p:cNvPr id="30" name="Body Level One…"/>
          <p:cNvSpPr txBox="1">
            <a:spLocks noGrp="1"/>
          </p:cNvSpPr>
          <p:nvPr>
            <p:ph type="body" sz="quarter" idx="1"/>
          </p:nvPr>
        </p:nvSpPr>
        <p:spPr>
          <a:xfrm>
            <a:off x="2245997" y="14686286"/>
            <a:ext cx="28392120" cy="4800599"/>
          </a:xfrm>
          <a:prstGeom prst="rect">
            <a:avLst/>
          </a:prstGeom>
        </p:spPr>
        <p:txBody>
          <a:bodyPr/>
          <a:lstStyle>
            <a:lvl1pPr marL="0" indent="0">
              <a:buSzTx/>
              <a:buFontTx/>
              <a:buNone/>
              <a:defRPr sz="7668"/>
            </a:lvl1pPr>
            <a:lvl2pPr marL="0" indent="1463313">
              <a:buSzTx/>
              <a:buFontTx/>
              <a:buNone/>
              <a:defRPr sz="7668"/>
            </a:lvl2pPr>
            <a:lvl3pPr marL="0" indent="2926628">
              <a:buSzTx/>
              <a:buFontTx/>
              <a:buNone/>
              <a:defRPr sz="7668"/>
            </a:lvl3pPr>
            <a:lvl4pPr marL="0" indent="4389941">
              <a:buSzTx/>
              <a:buFontTx/>
              <a:buNone/>
              <a:defRPr sz="7668"/>
            </a:lvl4pPr>
            <a:lvl5pPr marL="0" indent="5853257">
              <a:buSzTx/>
              <a:buFontTx/>
              <a:buNone/>
              <a:defRPr sz="7668"/>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Section Header">
    <p:bg>
      <p:bgPr>
        <a:solidFill>
          <a:srgbClr val="003062"/>
        </a:solidFill>
        <a:effectLst/>
      </p:bgPr>
    </p:bg>
    <p:spTree>
      <p:nvGrpSpPr>
        <p:cNvPr id="1" name=""/>
        <p:cNvGrpSpPr/>
        <p:nvPr/>
      </p:nvGrpSpPr>
      <p:grpSpPr>
        <a:xfrm>
          <a:off x="0" y="0"/>
          <a:ext cx="0" cy="0"/>
          <a:chOff x="0" y="0"/>
          <a:chExt cx="0" cy="0"/>
        </a:xfrm>
      </p:grpSpPr>
      <p:sp>
        <p:nvSpPr>
          <p:cNvPr id="191" name="Title Text"/>
          <p:cNvSpPr txBox="1">
            <a:spLocks noGrp="1"/>
          </p:cNvSpPr>
          <p:nvPr>
            <p:ph type="title"/>
          </p:nvPr>
        </p:nvSpPr>
        <p:spPr>
          <a:xfrm>
            <a:off x="2600326" y="14102082"/>
            <a:ext cx="27980640" cy="4358640"/>
          </a:xfrm>
          <a:prstGeom prst="rect">
            <a:avLst/>
          </a:prstGeom>
        </p:spPr>
        <p:txBody>
          <a:bodyPr lIns="219456" tIns="219456" rIns="219456" bIns="219456" anchor="t"/>
          <a:lstStyle>
            <a:lvl1pPr>
              <a:lnSpc>
                <a:spcPct val="100000"/>
              </a:lnSpc>
              <a:defRPr sz="12803" b="1" cap="all">
                <a:latin typeface="+mj-lt"/>
                <a:ea typeface="+mj-ea"/>
                <a:cs typeface="+mj-cs"/>
                <a:sym typeface="Calibri"/>
              </a:defRPr>
            </a:lvl1pPr>
          </a:lstStyle>
          <a:p>
            <a:r>
              <a:t>Title Text</a:t>
            </a:r>
          </a:p>
        </p:txBody>
      </p:sp>
      <p:sp>
        <p:nvSpPr>
          <p:cNvPr id="192" name="Body Level One…"/>
          <p:cNvSpPr txBox="1">
            <a:spLocks noGrp="1"/>
          </p:cNvSpPr>
          <p:nvPr>
            <p:ph type="body" sz="quarter" idx="1"/>
          </p:nvPr>
        </p:nvSpPr>
        <p:spPr>
          <a:xfrm>
            <a:off x="2600326" y="9301482"/>
            <a:ext cx="27980640" cy="4800599"/>
          </a:xfrm>
          <a:prstGeom prst="rect">
            <a:avLst/>
          </a:prstGeom>
        </p:spPr>
        <p:txBody>
          <a:bodyPr lIns="219456" tIns="219456" rIns="219456" bIns="219456" anchor="b"/>
          <a:lstStyle>
            <a:lvl1pPr marL="0" indent="0">
              <a:lnSpc>
                <a:spcPct val="100000"/>
              </a:lnSpc>
              <a:spcBef>
                <a:spcPts val="1532"/>
              </a:spcBef>
              <a:buSzTx/>
              <a:buFontTx/>
              <a:buNone/>
              <a:defRPr sz="6401">
                <a:solidFill>
                  <a:srgbClr val="888888"/>
                </a:solidFill>
              </a:defRPr>
            </a:lvl1pPr>
            <a:lvl2pPr marL="0" indent="1463313">
              <a:lnSpc>
                <a:spcPct val="100000"/>
              </a:lnSpc>
              <a:spcBef>
                <a:spcPts val="1532"/>
              </a:spcBef>
              <a:buSzTx/>
              <a:buFontTx/>
              <a:buNone/>
              <a:defRPr sz="6401">
                <a:solidFill>
                  <a:srgbClr val="888888"/>
                </a:solidFill>
              </a:defRPr>
            </a:lvl2pPr>
            <a:lvl3pPr marL="0" indent="2926628">
              <a:lnSpc>
                <a:spcPct val="100000"/>
              </a:lnSpc>
              <a:spcBef>
                <a:spcPts val="1532"/>
              </a:spcBef>
              <a:buSzTx/>
              <a:buFontTx/>
              <a:buNone/>
              <a:defRPr sz="6401">
                <a:solidFill>
                  <a:srgbClr val="888888"/>
                </a:solidFill>
              </a:defRPr>
            </a:lvl3pPr>
            <a:lvl4pPr marL="0" indent="4389941">
              <a:lnSpc>
                <a:spcPct val="100000"/>
              </a:lnSpc>
              <a:spcBef>
                <a:spcPts val="1532"/>
              </a:spcBef>
              <a:buSzTx/>
              <a:buFontTx/>
              <a:buNone/>
              <a:defRPr sz="6401">
                <a:solidFill>
                  <a:srgbClr val="888888"/>
                </a:solidFill>
              </a:defRPr>
            </a:lvl4pPr>
            <a:lvl5pPr marL="0" indent="5853257">
              <a:lnSpc>
                <a:spcPct val="100000"/>
              </a:lnSpc>
              <a:spcBef>
                <a:spcPts val="1532"/>
              </a:spcBef>
              <a:buSzTx/>
              <a:buFontTx/>
              <a:buNone/>
              <a:defRPr sz="6401">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93" name="Slide Number"/>
          <p:cNvSpPr txBox="1">
            <a:spLocks noGrp="1"/>
          </p:cNvSpPr>
          <p:nvPr>
            <p:ph type="sldNum" sz="quarter" idx="2"/>
          </p:nvPr>
        </p:nvSpPr>
        <p:spPr>
          <a:xfrm>
            <a:off x="30245789" y="20405308"/>
            <a:ext cx="1026691" cy="1038426"/>
          </a:xfrm>
          <a:prstGeom prst="rect">
            <a:avLst/>
          </a:prstGeom>
        </p:spPr>
        <p:txBody>
          <a:bodyPr lIns="219456" tIns="219456" rIns="219456" bIns="219456"/>
          <a:lstStyle>
            <a:lvl1pPr>
              <a:defRPr sz="3868"/>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wo Content">
    <p:bg>
      <p:bgPr>
        <a:solidFill>
          <a:srgbClr val="003062"/>
        </a:solidFill>
        <a:effectLst/>
      </p:bgPr>
    </p:bg>
    <p:spTree>
      <p:nvGrpSpPr>
        <p:cNvPr id="1" name=""/>
        <p:cNvGrpSpPr/>
        <p:nvPr/>
      </p:nvGrpSpPr>
      <p:grpSpPr>
        <a:xfrm>
          <a:off x="0" y="0"/>
          <a:ext cx="0" cy="0"/>
          <a:chOff x="0" y="0"/>
          <a:chExt cx="0" cy="0"/>
        </a:xfrm>
      </p:grpSpPr>
      <p:sp>
        <p:nvSpPr>
          <p:cNvPr id="200" name="Title Text"/>
          <p:cNvSpPr txBox="1">
            <a:spLocks noGrp="1"/>
          </p:cNvSpPr>
          <p:nvPr>
            <p:ph type="title"/>
          </p:nvPr>
        </p:nvSpPr>
        <p:spPr>
          <a:xfrm>
            <a:off x="1645920" y="878843"/>
            <a:ext cx="29626560" cy="3657600"/>
          </a:xfrm>
          <a:prstGeom prst="rect">
            <a:avLst/>
          </a:prstGeom>
        </p:spPr>
        <p:txBody>
          <a:bodyPr lIns="219456" tIns="219456" rIns="219456" bIns="219456"/>
          <a:lstStyle>
            <a:lvl1pPr>
              <a:lnSpc>
                <a:spcPct val="100000"/>
              </a:lnSpc>
              <a:defRPr sz="7668">
                <a:solidFill>
                  <a:srgbClr val="2C365E"/>
                </a:solidFill>
                <a:latin typeface="Source Sans Pro Black"/>
                <a:ea typeface="Source Sans Pro Black"/>
                <a:cs typeface="Source Sans Pro Black"/>
                <a:sym typeface="Source Sans Pro Black"/>
              </a:defRPr>
            </a:lvl1pPr>
          </a:lstStyle>
          <a:p>
            <a:r>
              <a:t>Title Text</a:t>
            </a:r>
          </a:p>
        </p:txBody>
      </p:sp>
      <p:sp>
        <p:nvSpPr>
          <p:cNvPr id="201" name="Body Level One…"/>
          <p:cNvSpPr txBox="1">
            <a:spLocks noGrp="1"/>
          </p:cNvSpPr>
          <p:nvPr>
            <p:ph type="body" sz="half" idx="1"/>
          </p:nvPr>
        </p:nvSpPr>
        <p:spPr>
          <a:xfrm>
            <a:off x="1645920" y="5120644"/>
            <a:ext cx="14538960" cy="14483082"/>
          </a:xfrm>
          <a:prstGeom prst="rect">
            <a:avLst/>
          </a:prstGeom>
        </p:spPr>
        <p:txBody>
          <a:bodyPr lIns="219456" tIns="219456" rIns="219456" bIns="219456"/>
          <a:lstStyle>
            <a:lvl1pPr marL="1097487" indent="-1097487">
              <a:lnSpc>
                <a:spcPct val="100000"/>
              </a:lnSpc>
              <a:spcBef>
                <a:spcPts val="2134"/>
              </a:spcBef>
            </a:lvl1pPr>
            <a:lvl2pPr marL="2528985" indent="-1065673">
              <a:lnSpc>
                <a:spcPct val="100000"/>
              </a:lnSpc>
              <a:spcBef>
                <a:spcPts val="2134"/>
              </a:spcBef>
              <a:buChar char="–"/>
            </a:lvl2pPr>
            <a:lvl3pPr>
              <a:lnSpc>
                <a:spcPct val="100000"/>
              </a:lnSpc>
              <a:spcBef>
                <a:spcPts val="2134"/>
              </a:spcBef>
            </a:lvl3pPr>
            <a:lvl4pPr>
              <a:lnSpc>
                <a:spcPct val="100000"/>
              </a:lnSpc>
              <a:spcBef>
                <a:spcPts val="2134"/>
              </a:spcBef>
              <a:buChar char="–"/>
            </a:lvl4pPr>
            <a:lvl5pPr>
              <a:lnSpc>
                <a:spcPct val="100000"/>
              </a:lnSpc>
              <a:spcBef>
                <a:spcPts val="2134"/>
              </a:spcBef>
              <a:buChar char="»"/>
            </a:lvl5pPr>
          </a:lstStyle>
          <a:p>
            <a:r>
              <a:t>Body Level One</a:t>
            </a:r>
          </a:p>
          <a:p>
            <a:pPr lvl="1"/>
            <a:r>
              <a:t>Body Level Two</a:t>
            </a:r>
          </a:p>
          <a:p>
            <a:pPr lvl="2"/>
            <a:r>
              <a:t>Body Level Three</a:t>
            </a:r>
          </a:p>
          <a:p>
            <a:pPr lvl="3"/>
            <a:r>
              <a:t>Body Level Four</a:t>
            </a:r>
          </a:p>
          <a:p>
            <a:pPr lvl="4"/>
            <a:r>
              <a:t>Body Level Five</a:t>
            </a:r>
          </a:p>
        </p:txBody>
      </p:sp>
      <p:sp>
        <p:nvSpPr>
          <p:cNvPr id="202" name="Slide Number"/>
          <p:cNvSpPr txBox="1">
            <a:spLocks noGrp="1"/>
          </p:cNvSpPr>
          <p:nvPr>
            <p:ph type="sldNum" sz="quarter" idx="2"/>
          </p:nvPr>
        </p:nvSpPr>
        <p:spPr>
          <a:xfrm>
            <a:off x="30245789" y="20405308"/>
            <a:ext cx="1026691" cy="1038426"/>
          </a:xfrm>
          <a:prstGeom prst="rect">
            <a:avLst/>
          </a:prstGeom>
        </p:spPr>
        <p:txBody>
          <a:bodyPr lIns="219456" tIns="219456" rIns="219456" bIns="219456"/>
          <a:lstStyle>
            <a:lvl1pPr>
              <a:defRPr sz="3868"/>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omparison">
    <p:bg>
      <p:bgPr>
        <a:solidFill>
          <a:srgbClr val="003062"/>
        </a:solidFill>
        <a:effectLst/>
      </p:bgPr>
    </p:bg>
    <p:spTree>
      <p:nvGrpSpPr>
        <p:cNvPr id="1" name=""/>
        <p:cNvGrpSpPr/>
        <p:nvPr/>
      </p:nvGrpSpPr>
      <p:grpSpPr>
        <a:xfrm>
          <a:off x="0" y="0"/>
          <a:ext cx="0" cy="0"/>
          <a:chOff x="0" y="0"/>
          <a:chExt cx="0" cy="0"/>
        </a:xfrm>
      </p:grpSpPr>
      <p:sp>
        <p:nvSpPr>
          <p:cNvPr id="209" name="Title Text"/>
          <p:cNvSpPr txBox="1">
            <a:spLocks noGrp="1"/>
          </p:cNvSpPr>
          <p:nvPr>
            <p:ph type="title"/>
          </p:nvPr>
        </p:nvSpPr>
        <p:spPr>
          <a:xfrm>
            <a:off x="1645920" y="878843"/>
            <a:ext cx="29626560" cy="3657600"/>
          </a:xfrm>
          <a:prstGeom prst="rect">
            <a:avLst/>
          </a:prstGeom>
        </p:spPr>
        <p:txBody>
          <a:bodyPr lIns="219456" tIns="219456" rIns="219456" bIns="219456"/>
          <a:lstStyle>
            <a:lvl1pPr>
              <a:lnSpc>
                <a:spcPct val="100000"/>
              </a:lnSpc>
              <a:defRPr sz="7668">
                <a:solidFill>
                  <a:srgbClr val="2C365E"/>
                </a:solidFill>
                <a:latin typeface="Source Sans Pro Black"/>
                <a:ea typeface="Source Sans Pro Black"/>
                <a:cs typeface="Source Sans Pro Black"/>
                <a:sym typeface="Source Sans Pro Black"/>
              </a:defRPr>
            </a:lvl1pPr>
          </a:lstStyle>
          <a:p>
            <a:r>
              <a:t>Title Text</a:t>
            </a:r>
          </a:p>
        </p:txBody>
      </p:sp>
      <p:sp>
        <p:nvSpPr>
          <p:cNvPr id="210" name="Body Level One…"/>
          <p:cNvSpPr txBox="1">
            <a:spLocks noGrp="1"/>
          </p:cNvSpPr>
          <p:nvPr>
            <p:ph type="body" sz="quarter" idx="1"/>
          </p:nvPr>
        </p:nvSpPr>
        <p:spPr>
          <a:xfrm>
            <a:off x="1645922" y="4912362"/>
            <a:ext cx="14544677" cy="2047240"/>
          </a:xfrm>
          <a:prstGeom prst="rect">
            <a:avLst/>
          </a:prstGeom>
        </p:spPr>
        <p:txBody>
          <a:bodyPr lIns="219456" tIns="219456" rIns="219456" bIns="219456" anchor="b"/>
          <a:lstStyle>
            <a:lvl1pPr marL="0" indent="0">
              <a:lnSpc>
                <a:spcPct val="100000"/>
              </a:lnSpc>
              <a:spcBef>
                <a:spcPts val="1800"/>
              </a:spcBef>
              <a:buSzTx/>
              <a:buFontTx/>
              <a:buNone/>
              <a:defRPr sz="7668" b="1"/>
            </a:lvl1pPr>
            <a:lvl2pPr marL="0" indent="1463313">
              <a:lnSpc>
                <a:spcPct val="100000"/>
              </a:lnSpc>
              <a:spcBef>
                <a:spcPts val="1800"/>
              </a:spcBef>
              <a:buSzTx/>
              <a:buFontTx/>
              <a:buNone/>
              <a:defRPr sz="7668" b="1"/>
            </a:lvl2pPr>
            <a:lvl3pPr marL="0" indent="2926628">
              <a:lnSpc>
                <a:spcPct val="100000"/>
              </a:lnSpc>
              <a:spcBef>
                <a:spcPts val="1800"/>
              </a:spcBef>
              <a:buSzTx/>
              <a:buFontTx/>
              <a:buNone/>
              <a:defRPr sz="7668" b="1"/>
            </a:lvl3pPr>
            <a:lvl4pPr marL="0" indent="4389941">
              <a:lnSpc>
                <a:spcPct val="100000"/>
              </a:lnSpc>
              <a:spcBef>
                <a:spcPts val="1800"/>
              </a:spcBef>
              <a:buSzTx/>
              <a:buFontTx/>
              <a:buNone/>
              <a:defRPr sz="7668" b="1"/>
            </a:lvl4pPr>
            <a:lvl5pPr marL="0" indent="5853257">
              <a:lnSpc>
                <a:spcPct val="100000"/>
              </a:lnSpc>
              <a:spcBef>
                <a:spcPts val="1800"/>
              </a:spcBef>
              <a:buSzTx/>
              <a:buFontTx/>
              <a:buNone/>
              <a:defRPr sz="7668" b="1"/>
            </a:lvl5pPr>
          </a:lstStyle>
          <a:p>
            <a:r>
              <a:t>Body Level One</a:t>
            </a:r>
          </a:p>
          <a:p>
            <a:pPr lvl="1"/>
            <a:r>
              <a:t>Body Level Two</a:t>
            </a:r>
          </a:p>
          <a:p>
            <a:pPr lvl="2"/>
            <a:r>
              <a:t>Body Level Three</a:t>
            </a:r>
          </a:p>
          <a:p>
            <a:pPr lvl="3"/>
            <a:r>
              <a:t>Body Level Four</a:t>
            </a:r>
          </a:p>
          <a:p>
            <a:pPr lvl="4"/>
            <a:r>
              <a:t>Body Level Five</a:t>
            </a:r>
          </a:p>
        </p:txBody>
      </p:sp>
      <p:sp>
        <p:nvSpPr>
          <p:cNvPr id="211" name="Text Placeholder 4"/>
          <p:cNvSpPr>
            <a:spLocks noGrp="1"/>
          </p:cNvSpPr>
          <p:nvPr>
            <p:ph type="body" sz="quarter" idx="13"/>
          </p:nvPr>
        </p:nvSpPr>
        <p:spPr>
          <a:xfrm>
            <a:off x="16722093" y="4912362"/>
            <a:ext cx="14550392" cy="2047240"/>
          </a:xfrm>
          <a:prstGeom prst="rect">
            <a:avLst/>
          </a:prstGeom>
        </p:spPr>
        <p:txBody>
          <a:bodyPr lIns="219456" tIns="219456" rIns="219456" bIns="219456" anchor="b"/>
          <a:lstStyle>
            <a:lvl1pPr marL="0" indent="0">
              <a:lnSpc>
                <a:spcPct val="100000"/>
              </a:lnSpc>
              <a:spcBef>
                <a:spcPts val="8836"/>
              </a:spcBef>
              <a:buSzTx/>
              <a:buFontTx/>
              <a:buNone/>
              <a:defRPr sz="11500" b="1"/>
            </a:lvl1pPr>
          </a:lstStyle>
          <a:p>
            <a:pPr marL="0" indent="0">
              <a:lnSpc>
                <a:spcPct val="100000"/>
              </a:lnSpc>
              <a:spcBef>
                <a:spcPts val="2700"/>
              </a:spcBef>
              <a:buSzTx/>
              <a:buFontTx/>
              <a:buNone/>
              <a:defRPr sz="11500" b="1"/>
            </a:pPr>
            <a:endParaRPr/>
          </a:p>
        </p:txBody>
      </p:sp>
      <p:sp>
        <p:nvSpPr>
          <p:cNvPr id="212" name="Slide Number"/>
          <p:cNvSpPr txBox="1">
            <a:spLocks noGrp="1"/>
          </p:cNvSpPr>
          <p:nvPr>
            <p:ph type="sldNum" sz="quarter" idx="2"/>
          </p:nvPr>
        </p:nvSpPr>
        <p:spPr>
          <a:xfrm>
            <a:off x="30245789" y="20405308"/>
            <a:ext cx="1026691" cy="1038426"/>
          </a:xfrm>
          <a:prstGeom prst="rect">
            <a:avLst/>
          </a:prstGeom>
        </p:spPr>
        <p:txBody>
          <a:bodyPr lIns="219456" tIns="219456" rIns="219456" bIns="219456"/>
          <a:lstStyle>
            <a:lvl1pPr>
              <a:defRPr sz="3868"/>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Only">
    <p:bg>
      <p:bgPr>
        <a:solidFill>
          <a:srgbClr val="003062"/>
        </a:solidFill>
        <a:effectLst/>
      </p:bgPr>
    </p:bg>
    <p:spTree>
      <p:nvGrpSpPr>
        <p:cNvPr id="1" name=""/>
        <p:cNvGrpSpPr/>
        <p:nvPr/>
      </p:nvGrpSpPr>
      <p:grpSpPr>
        <a:xfrm>
          <a:off x="0" y="0"/>
          <a:ext cx="0" cy="0"/>
          <a:chOff x="0" y="0"/>
          <a:chExt cx="0" cy="0"/>
        </a:xfrm>
      </p:grpSpPr>
      <p:sp>
        <p:nvSpPr>
          <p:cNvPr id="219" name="Title Text"/>
          <p:cNvSpPr txBox="1">
            <a:spLocks noGrp="1"/>
          </p:cNvSpPr>
          <p:nvPr>
            <p:ph type="title"/>
          </p:nvPr>
        </p:nvSpPr>
        <p:spPr>
          <a:xfrm>
            <a:off x="1645920" y="878843"/>
            <a:ext cx="29626560" cy="3657600"/>
          </a:xfrm>
          <a:prstGeom prst="rect">
            <a:avLst/>
          </a:prstGeom>
        </p:spPr>
        <p:txBody>
          <a:bodyPr lIns="219456" tIns="219456" rIns="219456" bIns="219456"/>
          <a:lstStyle>
            <a:lvl1pPr>
              <a:lnSpc>
                <a:spcPct val="100000"/>
              </a:lnSpc>
              <a:defRPr sz="7668">
                <a:solidFill>
                  <a:srgbClr val="2C365E"/>
                </a:solidFill>
                <a:latin typeface="Source Sans Pro Black"/>
                <a:ea typeface="Source Sans Pro Black"/>
                <a:cs typeface="Source Sans Pro Black"/>
                <a:sym typeface="Source Sans Pro Black"/>
              </a:defRPr>
            </a:lvl1pPr>
          </a:lstStyle>
          <a:p>
            <a:r>
              <a:t>Title Text</a:t>
            </a:r>
          </a:p>
        </p:txBody>
      </p:sp>
      <p:sp>
        <p:nvSpPr>
          <p:cNvPr id="220" name="Slide Number"/>
          <p:cNvSpPr txBox="1">
            <a:spLocks noGrp="1"/>
          </p:cNvSpPr>
          <p:nvPr>
            <p:ph type="sldNum" sz="quarter" idx="2"/>
          </p:nvPr>
        </p:nvSpPr>
        <p:spPr>
          <a:xfrm>
            <a:off x="30245789" y="20405308"/>
            <a:ext cx="1026691" cy="1038426"/>
          </a:xfrm>
          <a:prstGeom prst="rect">
            <a:avLst/>
          </a:prstGeom>
        </p:spPr>
        <p:txBody>
          <a:bodyPr lIns="219456" tIns="219456" rIns="219456" bIns="219456"/>
          <a:lstStyle>
            <a:lvl1pPr>
              <a:defRPr sz="3868"/>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lank">
    <p:bg>
      <p:bgPr>
        <a:solidFill>
          <a:srgbClr val="003062"/>
        </a:solidFill>
        <a:effectLst/>
      </p:bgPr>
    </p:bg>
    <p:spTree>
      <p:nvGrpSpPr>
        <p:cNvPr id="1" name=""/>
        <p:cNvGrpSpPr/>
        <p:nvPr/>
      </p:nvGrpSpPr>
      <p:grpSpPr>
        <a:xfrm>
          <a:off x="0" y="0"/>
          <a:ext cx="0" cy="0"/>
          <a:chOff x="0" y="0"/>
          <a:chExt cx="0" cy="0"/>
        </a:xfrm>
      </p:grpSpPr>
      <p:sp>
        <p:nvSpPr>
          <p:cNvPr id="227" name="Slide Number"/>
          <p:cNvSpPr txBox="1">
            <a:spLocks noGrp="1"/>
          </p:cNvSpPr>
          <p:nvPr>
            <p:ph type="sldNum" sz="quarter" idx="2"/>
          </p:nvPr>
        </p:nvSpPr>
        <p:spPr>
          <a:xfrm>
            <a:off x="30245789" y="20405308"/>
            <a:ext cx="1026691" cy="1038426"/>
          </a:xfrm>
          <a:prstGeom prst="rect">
            <a:avLst/>
          </a:prstGeom>
        </p:spPr>
        <p:txBody>
          <a:bodyPr lIns="219456" tIns="219456" rIns="219456" bIns="219456"/>
          <a:lstStyle>
            <a:lvl1pPr>
              <a:defRPr sz="3868"/>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ontent with Caption">
    <p:bg>
      <p:bgPr>
        <a:solidFill>
          <a:srgbClr val="003062"/>
        </a:solidFill>
        <a:effectLst/>
      </p:bgPr>
    </p:bg>
    <p:spTree>
      <p:nvGrpSpPr>
        <p:cNvPr id="1" name=""/>
        <p:cNvGrpSpPr/>
        <p:nvPr/>
      </p:nvGrpSpPr>
      <p:grpSpPr>
        <a:xfrm>
          <a:off x="0" y="0"/>
          <a:ext cx="0" cy="0"/>
          <a:chOff x="0" y="0"/>
          <a:chExt cx="0" cy="0"/>
        </a:xfrm>
      </p:grpSpPr>
      <p:sp>
        <p:nvSpPr>
          <p:cNvPr id="234" name="Title Text"/>
          <p:cNvSpPr txBox="1">
            <a:spLocks noGrp="1"/>
          </p:cNvSpPr>
          <p:nvPr>
            <p:ph type="title"/>
          </p:nvPr>
        </p:nvSpPr>
        <p:spPr>
          <a:xfrm>
            <a:off x="1645923" y="873761"/>
            <a:ext cx="10829926" cy="3718560"/>
          </a:xfrm>
          <a:prstGeom prst="rect">
            <a:avLst/>
          </a:prstGeom>
        </p:spPr>
        <p:txBody>
          <a:bodyPr lIns="219456" tIns="219456" rIns="219456" bIns="219456" anchor="b"/>
          <a:lstStyle>
            <a:lvl1pPr>
              <a:lnSpc>
                <a:spcPct val="100000"/>
              </a:lnSpc>
              <a:defRPr sz="6401" b="1">
                <a:latin typeface="+mj-lt"/>
                <a:ea typeface="+mj-ea"/>
                <a:cs typeface="+mj-cs"/>
                <a:sym typeface="Calibri"/>
              </a:defRPr>
            </a:lvl1pPr>
          </a:lstStyle>
          <a:p>
            <a:r>
              <a:t>Title Text</a:t>
            </a:r>
          </a:p>
        </p:txBody>
      </p:sp>
      <p:sp>
        <p:nvSpPr>
          <p:cNvPr id="235" name="Body Level One…"/>
          <p:cNvSpPr txBox="1">
            <a:spLocks noGrp="1"/>
          </p:cNvSpPr>
          <p:nvPr>
            <p:ph type="body" idx="1"/>
          </p:nvPr>
        </p:nvSpPr>
        <p:spPr>
          <a:xfrm>
            <a:off x="12870182" y="873762"/>
            <a:ext cx="18402300" cy="18729964"/>
          </a:xfrm>
          <a:prstGeom prst="rect">
            <a:avLst/>
          </a:prstGeom>
        </p:spPr>
        <p:txBody>
          <a:bodyPr lIns="219456" tIns="219456" rIns="219456" bIns="219456"/>
          <a:lstStyle>
            <a:lvl1pPr marL="1097487" indent="-1097487">
              <a:lnSpc>
                <a:spcPct val="100000"/>
              </a:lnSpc>
              <a:spcBef>
                <a:spcPts val="2399"/>
              </a:spcBef>
              <a:defRPr sz="10270"/>
            </a:lvl1pPr>
            <a:lvl2pPr marL="2514389" indent="-1051073">
              <a:lnSpc>
                <a:spcPct val="100000"/>
              </a:lnSpc>
              <a:spcBef>
                <a:spcPts val="2399"/>
              </a:spcBef>
              <a:buChar char="–"/>
              <a:defRPr sz="10270"/>
            </a:lvl2pPr>
            <a:lvl3pPr marL="3906413" indent="-979784">
              <a:lnSpc>
                <a:spcPct val="100000"/>
              </a:lnSpc>
              <a:spcBef>
                <a:spcPts val="2399"/>
              </a:spcBef>
              <a:defRPr sz="10270"/>
            </a:lvl3pPr>
            <a:lvl4pPr marL="5563642" indent="-1173701">
              <a:lnSpc>
                <a:spcPct val="100000"/>
              </a:lnSpc>
              <a:spcBef>
                <a:spcPts val="2399"/>
              </a:spcBef>
              <a:buChar char="–"/>
              <a:defRPr sz="10270"/>
            </a:lvl4pPr>
            <a:lvl5pPr marL="7026955" indent="-1173701">
              <a:lnSpc>
                <a:spcPct val="100000"/>
              </a:lnSpc>
              <a:spcBef>
                <a:spcPts val="2399"/>
              </a:spcBef>
              <a:buChar char="»"/>
              <a:defRPr sz="10270"/>
            </a:lvl5pPr>
          </a:lstStyle>
          <a:p>
            <a:r>
              <a:t>Body Level One</a:t>
            </a:r>
          </a:p>
          <a:p>
            <a:pPr lvl="1"/>
            <a:r>
              <a:t>Body Level Two</a:t>
            </a:r>
          </a:p>
          <a:p>
            <a:pPr lvl="2"/>
            <a:r>
              <a:t>Body Level Three</a:t>
            </a:r>
          </a:p>
          <a:p>
            <a:pPr lvl="3"/>
            <a:r>
              <a:t>Body Level Four</a:t>
            </a:r>
          </a:p>
          <a:p>
            <a:pPr lvl="4"/>
            <a:r>
              <a:t>Body Level Five</a:t>
            </a:r>
          </a:p>
        </p:txBody>
      </p:sp>
      <p:sp>
        <p:nvSpPr>
          <p:cNvPr id="236" name="Text Placeholder 3"/>
          <p:cNvSpPr>
            <a:spLocks noGrp="1"/>
          </p:cNvSpPr>
          <p:nvPr>
            <p:ph type="body" sz="half" idx="13"/>
          </p:nvPr>
        </p:nvSpPr>
        <p:spPr>
          <a:xfrm>
            <a:off x="1645923" y="4592322"/>
            <a:ext cx="10829926" cy="15011404"/>
          </a:xfrm>
          <a:prstGeom prst="rect">
            <a:avLst/>
          </a:prstGeom>
        </p:spPr>
        <p:txBody>
          <a:bodyPr lIns="219456" tIns="219456" rIns="219456" bIns="219456"/>
          <a:lstStyle>
            <a:lvl1pPr marL="0" indent="0">
              <a:lnSpc>
                <a:spcPct val="100000"/>
              </a:lnSpc>
              <a:spcBef>
                <a:spcPts val="5236"/>
              </a:spcBef>
              <a:buSzTx/>
              <a:buFontTx/>
              <a:buNone/>
              <a:defRPr sz="6700"/>
            </a:lvl1pPr>
          </a:lstStyle>
          <a:p>
            <a:pPr marL="0" indent="0">
              <a:lnSpc>
                <a:spcPct val="100000"/>
              </a:lnSpc>
              <a:spcBef>
                <a:spcPts val="1600"/>
              </a:spcBef>
              <a:buSzTx/>
              <a:buFontTx/>
              <a:buNone/>
              <a:defRPr sz="6700"/>
            </a:pPr>
            <a:endParaRPr/>
          </a:p>
        </p:txBody>
      </p:sp>
      <p:sp>
        <p:nvSpPr>
          <p:cNvPr id="237" name="Slide Number"/>
          <p:cNvSpPr txBox="1">
            <a:spLocks noGrp="1"/>
          </p:cNvSpPr>
          <p:nvPr>
            <p:ph type="sldNum" sz="quarter" idx="2"/>
          </p:nvPr>
        </p:nvSpPr>
        <p:spPr>
          <a:xfrm>
            <a:off x="30245789" y="20405308"/>
            <a:ext cx="1026691" cy="1038426"/>
          </a:xfrm>
          <a:prstGeom prst="rect">
            <a:avLst/>
          </a:prstGeom>
        </p:spPr>
        <p:txBody>
          <a:bodyPr lIns="219456" tIns="219456" rIns="219456" bIns="219456"/>
          <a:lstStyle>
            <a:lvl1pPr>
              <a:defRPr sz="3868"/>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Picture with Caption">
    <p:bg>
      <p:bgPr>
        <a:solidFill>
          <a:srgbClr val="003062"/>
        </a:solidFill>
        <a:effectLst/>
      </p:bgPr>
    </p:bg>
    <p:spTree>
      <p:nvGrpSpPr>
        <p:cNvPr id="1" name=""/>
        <p:cNvGrpSpPr/>
        <p:nvPr/>
      </p:nvGrpSpPr>
      <p:grpSpPr>
        <a:xfrm>
          <a:off x="0" y="0"/>
          <a:ext cx="0" cy="0"/>
          <a:chOff x="0" y="0"/>
          <a:chExt cx="0" cy="0"/>
        </a:xfrm>
      </p:grpSpPr>
      <p:sp>
        <p:nvSpPr>
          <p:cNvPr id="244" name="Title Text"/>
          <p:cNvSpPr txBox="1">
            <a:spLocks noGrp="1"/>
          </p:cNvSpPr>
          <p:nvPr>
            <p:ph type="title"/>
          </p:nvPr>
        </p:nvSpPr>
        <p:spPr>
          <a:xfrm>
            <a:off x="6452237" y="15361922"/>
            <a:ext cx="19751040" cy="1813561"/>
          </a:xfrm>
          <a:prstGeom prst="rect">
            <a:avLst/>
          </a:prstGeom>
        </p:spPr>
        <p:txBody>
          <a:bodyPr lIns="219456" tIns="219456" rIns="219456" bIns="219456" anchor="b"/>
          <a:lstStyle>
            <a:lvl1pPr>
              <a:lnSpc>
                <a:spcPct val="100000"/>
              </a:lnSpc>
              <a:defRPr sz="6401" b="1">
                <a:latin typeface="+mj-lt"/>
                <a:ea typeface="+mj-ea"/>
                <a:cs typeface="+mj-cs"/>
                <a:sym typeface="Calibri"/>
              </a:defRPr>
            </a:lvl1pPr>
          </a:lstStyle>
          <a:p>
            <a:r>
              <a:t>Title Text</a:t>
            </a:r>
          </a:p>
        </p:txBody>
      </p:sp>
      <p:sp>
        <p:nvSpPr>
          <p:cNvPr id="245" name="Picture Placeholder 2"/>
          <p:cNvSpPr>
            <a:spLocks noGrp="1"/>
          </p:cNvSpPr>
          <p:nvPr>
            <p:ph type="pic" sz="half" idx="13"/>
          </p:nvPr>
        </p:nvSpPr>
        <p:spPr>
          <a:xfrm>
            <a:off x="6452237" y="1960879"/>
            <a:ext cx="19751040" cy="13167360"/>
          </a:xfrm>
          <a:prstGeom prst="rect">
            <a:avLst/>
          </a:prstGeom>
        </p:spPr>
        <p:txBody>
          <a:bodyPr lIns="91439" rIns="91439">
            <a:noAutofit/>
          </a:bodyPr>
          <a:lstStyle/>
          <a:p>
            <a:endParaRPr/>
          </a:p>
        </p:txBody>
      </p:sp>
      <p:sp>
        <p:nvSpPr>
          <p:cNvPr id="246" name="Body Level One…"/>
          <p:cNvSpPr txBox="1">
            <a:spLocks noGrp="1"/>
          </p:cNvSpPr>
          <p:nvPr>
            <p:ph type="body" sz="quarter" idx="1"/>
          </p:nvPr>
        </p:nvSpPr>
        <p:spPr>
          <a:xfrm>
            <a:off x="6452237" y="17175483"/>
            <a:ext cx="19751040" cy="2575559"/>
          </a:xfrm>
          <a:prstGeom prst="rect">
            <a:avLst/>
          </a:prstGeom>
        </p:spPr>
        <p:txBody>
          <a:bodyPr lIns="219456" tIns="219456" rIns="219456" bIns="219456"/>
          <a:lstStyle>
            <a:lvl1pPr marL="0" indent="0">
              <a:lnSpc>
                <a:spcPct val="100000"/>
              </a:lnSpc>
              <a:spcBef>
                <a:spcPts val="1067"/>
              </a:spcBef>
              <a:buSzTx/>
              <a:buFontTx/>
              <a:buNone/>
              <a:defRPr sz="4467"/>
            </a:lvl1pPr>
            <a:lvl2pPr marL="0" indent="1463313">
              <a:lnSpc>
                <a:spcPct val="100000"/>
              </a:lnSpc>
              <a:spcBef>
                <a:spcPts val="1067"/>
              </a:spcBef>
              <a:buSzTx/>
              <a:buFontTx/>
              <a:buNone/>
              <a:defRPr sz="4467"/>
            </a:lvl2pPr>
            <a:lvl3pPr marL="0" indent="2926628">
              <a:lnSpc>
                <a:spcPct val="100000"/>
              </a:lnSpc>
              <a:spcBef>
                <a:spcPts val="1067"/>
              </a:spcBef>
              <a:buSzTx/>
              <a:buFontTx/>
              <a:buNone/>
              <a:defRPr sz="4467"/>
            </a:lvl3pPr>
            <a:lvl4pPr marL="0" indent="4389941">
              <a:lnSpc>
                <a:spcPct val="100000"/>
              </a:lnSpc>
              <a:spcBef>
                <a:spcPts val="1067"/>
              </a:spcBef>
              <a:buSzTx/>
              <a:buFontTx/>
              <a:buNone/>
              <a:defRPr sz="4467"/>
            </a:lvl4pPr>
            <a:lvl5pPr marL="0" indent="5853257">
              <a:lnSpc>
                <a:spcPct val="100000"/>
              </a:lnSpc>
              <a:spcBef>
                <a:spcPts val="1067"/>
              </a:spcBef>
              <a:buSzTx/>
              <a:buFontTx/>
              <a:buNone/>
              <a:defRPr sz="4467"/>
            </a:lvl5pPr>
          </a:lstStyle>
          <a:p>
            <a:r>
              <a:t>Body Level One</a:t>
            </a:r>
          </a:p>
          <a:p>
            <a:pPr lvl="1"/>
            <a:r>
              <a:t>Body Level Two</a:t>
            </a:r>
          </a:p>
          <a:p>
            <a:pPr lvl="2"/>
            <a:r>
              <a:t>Body Level Three</a:t>
            </a:r>
          </a:p>
          <a:p>
            <a:pPr lvl="3"/>
            <a:r>
              <a:t>Body Level Four</a:t>
            </a:r>
          </a:p>
          <a:p>
            <a:pPr lvl="4"/>
            <a:r>
              <a:t>Body Level Five</a:t>
            </a:r>
          </a:p>
        </p:txBody>
      </p:sp>
      <p:sp>
        <p:nvSpPr>
          <p:cNvPr id="247" name="Slide Number"/>
          <p:cNvSpPr txBox="1">
            <a:spLocks noGrp="1"/>
          </p:cNvSpPr>
          <p:nvPr>
            <p:ph type="sldNum" sz="quarter" idx="2"/>
          </p:nvPr>
        </p:nvSpPr>
        <p:spPr>
          <a:xfrm>
            <a:off x="30245789" y="20405308"/>
            <a:ext cx="1026691" cy="1038426"/>
          </a:xfrm>
          <a:prstGeom prst="rect">
            <a:avLst/>
          </a:prstGeom>
        </p:spPr>
        <p:txBody>
          <a:bodyPr lIns="219456" tIns="219456" rIns="219456" bIns="219456"/>
          <a:lstStyle>
            <a:lvl1pPr>
              <a:defRPr sz="3868"/>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2263140" y="5842001"/>
            <a:ext cx="13990320" cy="1392428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2267427" y="1168406"/>
            <a:ext cx="28392120" cy="4241802"/>
          </a:xfrm>
          <a:prstGeom prst="rect">
            <a:avLst/>
          </a:prstGeom>
        </p:spPr>
        <p:txBody>
          <a:bodyPr/>
          <a:lstStyle/>
          <a:p>
            <a:r>
              <a:t>Title Text</a:t>
            </a:r>
          </a:p>
        </p:txBody>
      </p:sp>
      <p:sp>
        <p:nvSpPr>
          <p:cNvPr id="48" name="Body Level One…"/>
          <p:cNvSpPr txBox="1">
            <a:spLocks noGrp="1"/>
          </p:cNvSpPr>
          <p:nvPr>
            <p:ph type="body" sz="quarter" idx="1"/>
          </p:nvPr>
        </p:nvSpPr>
        <p:spPr>
          <a:xfrm>
            <a:off x="2267434" y="5379723"/>
            <a:ext cx="13926024" cy="2636519"/>
          </a:xfrm>
          <a:prstGeom prst="rect">
            <a:avLst/>
          </a:prstGeom>
        </p:spPr>
        <p:txBody>
          <a:bodyPr anchor="b"/>
          <a:lstStyle>
            <a:lvl1pPr marL="0" indent="0">
              <a:buSzTx/>
              <a:buFontTx/>
              <a:buNone/>
              <a:defRPr sz="7668" b="1"/>
            </a:lvl1pPr>
            <a:lvl2pPr marL="0" indent="1463313">
              <a:buSzTx/>
              <a:buFontTx/>
              <a:buNone/>
              <a:defRPr sz="7668" b="1"/>
            </a:lvl2pPr>
            <a:lvl3pPr marL="0" indent="2926628">
              <a:buSzTx/>
              <a:buFontTx/>
              <a:buNone/>
              <a:defRPr sz="7668" b="1"/>
            </a:lvl3pPr>
            <a:lvl4pPr marL="0" indent="4389941">
              <a:buSzTx/>
              <a:buFontTx/>
              <a:buNone/>
              <a:defRPr sz="7668" b="1"/>
            </a:lvl4pPr>
            <a:lvl5pPr marL="0" indent="5853257">
              <a:buSzTx/>
              <a:buFontTx/>
              <a:buNone/>
              <a:defRPr sz="7668"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16664943" y="5379723"/>
            <a:ext cx="13994607" cy="2636519"/>
          </a:xfrm>
          <a:prstGeom prst="rect">
            <a:avLst/>
          </a:prstGeom>
        </p:spPr>
        <p:txBody>
          <a:bodyPr anchor="b"/>
          <a:lstStyle>
            <a:lvl1pPr marL="0" indent="0">
              <a:buSzTx/>
              <a:buFontTx/>
              <a:buNone/>
              <a:defRPr sz="11500" b="1"/>
            </a:lvl1pPr>
          </a:lstStyle>
          <a:p>
            <a:pPr marL="0" indent="0">
              <a:buSzTx/>
              <a:buFontTx/>
              <a:buNone/>
              <a:defRPr sz="115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2267428" y="1463040"/>
            <a:ext cx="10617041" cy="5120640"/>
          </a:xfrm>
          <a:prstGeom prst="rect">
            <a:avLst/>
          </a:prstGeom>
        </p:spPr>
        <p:txBody>
          <a:bodyPr anchor="b"/>
          <a:lstStyle>
            <a:lvl1pPr>
              <a:defRPr sz="10201"/>
            </a:lvl1pPr>
          </a:lstStyle>
          <a:p>
            <a:r>
              <a:t>Title Text</a:t>
            </a:r>
          </a:p>
        </p:txBody>
      </p:sp>
      <p:sp>
        <p:nvSpPr>
          <p:cNvPr id="73" name="Body Level One…"/>
          <p:cNvSpPr txBox="1">
            <a:spLocks noGrp="1"/>
          </p:cNvSpPr>
          <p:nvPr>
            <p:ph type="body" sz="half" idx="1"/>
          </p:nvPr>
        </p:nvSpPr>
        <p:spPr>
          <a:xfrm>
            <a:off x="13994609" y="3159767"/>
            <a:ext cx="16664940" cy="15595601"/>
          </a:xfrm>
          <a:prstGeom prst="rect">
            <a:avLst/>
          </a:prstGeom>
        </p:spPr>
        <p:txBody>
          <a:bodyPr/>
          <a:lstStyle>
            <a:lvl1pPr>
              <a:defRPr sz="10201"/>
            </a:lvl1pPr>
            <a:lvl2pPr marL="2298712" indent="-835399">
              <a:defRPr sz="10201"/>
            </a:lvl2pPr>
            <a:lvl3pPr marL="3900047" indent="-973422">
              <a:defRPr sz="10201"/>
            </a:lvl3pPr>
            <a:lvl4pPr marL="5556020" indent="-1166079">
              <a:defRPr sz="10201"/>
            </a:lvl4pPr>
            <a:lvl5pPr marL="7019333" indent="-1166079">
              <a:defRPr sz="10201"/>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2267428" y="6583680"/>
            <a:ext cx="10617041" cy="12197082"/>
          </a:xfrm>
          <a:prstGeom prst="rect">
            <a:avLst/>
          </a:prstGeom>
        </p:spPr>
        <p:txBody>
          <a:bodyPr/>
          <a:lstStyle>
            <a:lvl1pPr marL="0" indent="0">
              <a:buSzTx/>
              <a:buFontTx/>
              <a:buNone/>
              <a:defRPr sz="7600"/>
            </a:lvl1pPr>
          </a:lstStyle>
          <a:p>
            <a:pPr marL="0" indent="0">
              <a:buSzTx/>
              <a:buFontTx/>
              <a:buNone/>
              <a:defRPr sz="7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2267428" y="1463040"/>
            <a:ext cx="10617041" cy="5120640"/>
          </a:xfrm>
          <a:prstGeom prst="rect">
            <a:avLst/>
          </a:prstGeom>
        </p:spPr>
        <p:txBody>
          <a:bodyPr anchor="b"/>
          <a:lstStyle>
            <a:lvl1pPr>
              <a:defRPr sz="10201"/>
            </a:lvl1pPr>
          </a:lstStyle>
          <a:p>
            <a:r>
              <a:t>Title Text</a:t>
            </a:r>
          </a:p>
        </p:txBody>
      </p:sp>
      <p:sp>
        <p:nvSpPr>
          <p:cNvPr id="83" name="Picture Placeholder 2"/>
          <p:cNvSpPr>
            <a:spLocks noGrp="1"/>
          </p:cNvSpPr>
          <p:nvPr>
            <p:ph type="pic" sz="half" idx="13"/>
          </p:nvPr>
        </p:nvSpPr>
        <p:spPr>
          <a:xfrm>
            <a:off x="13994609" y="3159767"/>
            <a:ext cx="16664940" cy="15595601"/>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2267428" y="6583680"/>
            <a:ext cx="10617041" cy="12197082"/>
          </a:xfrm>
          <a:prstGeom prst="rect">
            <a:avLst/>
          </a:prstGeom>
        </p:spPr>
        <p:txBody>
          <a:bodyPr/>
          <a:lstStyle>
            <a:lvl1pPr marL="0" indent="0">
              <a:buSzTx/>
              <a:buFontTx/>
              <a:buNone/>
              <a:defRPr sz="5066"/>
            </a:lvl1pPr>
            <a:lvl2pPr marL="0" indent="1463313">
              <a:buSzTx/>
              <a:buFontTx/>
              <a:buNone/>
              <a:defRPr sz="5066"/>
            </a:lvl2pPr>
            <a:lvl3pPr marL="0" indent="2926628">
              <a:buSzTx/>
              <a:buFontTx/>
              <a:buNone/>
              <a:defRPr sz="5066"/>
            </a:lvl3pPr>
            <a:lvl4pPr marL="0" indent="4389941">
              <a:buSzTx/>
              <a:buFontTx/>
              <a:buNone/>
              <a:defRPr sz="5066"/>
            </a:lvl4pPr>
            <a:lvl5pPr marL="0" indent="5853257">
              <a:buSzTx/>
              <a:buFontTx/>
              <a:buNone/>
              <a:defRPr sz="5066"/>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92" name="Title Text"/>
          <p:cNvSpPr txBox="1">
            <a:spLocks noGrp="1"/>
          </p:cNvSpPr>
          <p:nvPr>
            <p:ph type="title"/>
          </p:nvPr>
        </p:nvSpPr>
        <p:spPr>
          <a:xfrm>
            <a:off x="2468880" y="3591565"/>
            <a:ext cx="27980640" cy="7640321"/>
          </a:xfrm>
          <a:prstGeom prst="rect">
            <a:avLst/>
          </a:prstGeom>
        </p:spPr>
        <p:txBody>
          <a:bodyPr anchor="b"/>
          <a:lstStyle>
            <a:lvl1pPr>
              <a:lnSpc>
                <a:spcPct val="100000"/>
              </a:lnSpc>
              <a:defRPr sz="9334">
                <a:solidFill>
                  <a:srgbClr val="2C365E"/>
                </a:solidFill>
                <a:latin typeface="Source Sans Pro Black"/>
                <a:ea typeface="Source Sans Pro Black"/>
                <a:cs typeface="Source Sans Pro Black"/>
                <a:sym typeface="Source Sans Pro Black"/>
              </a:defRPr>
            </a:lvl1pPr>
          </a:lstStyle>
          <a:p>
            <a:r>
              <a:t>Title Text</a:t>
            </a:r>
          </a:p>
        </p:txBody>
      </p:sp>
      <p:sp>
        <p:nvSpPr>
          <p:cNvPr id="93" name="Body Level One…"/>
          <p:cNvSpPr txBox="1">
            <a:spLocks noGrp="1"/>
          </p:cNvSpPr>
          <p:nvPr>
            <p:ph type="body" sz="quarter" idx="1"/>
          </p:nvPr>
        </p:nvSpPr>
        <p:spPr>
          <a:xfrm>
            <a:off x="4114800" y="11526521"/>
            <a:ext cx="24688800" cy="5298440"/>
          </a:xfrm>
          <a:prstGeom prst="rect">
            <a:avLst/>
          </a:prstGeom>
        </p:spPr>
        <p:txBody>
          <a:bodyPr/>
          <a:lstStyle>
            <a:lvl1pPr marL="0" indent="0" algn="ctr">
              <a:buSzTx/>
              <a:buFontTx/>
              <a:buNone/>
              <a:defRPr sz="7668"/>
            </a:lvl1pPr>
            <a:lvl2pPr marL="0" indent="1463313" algn="ctr">
              <a:buSzTx/>
              <a:buFontTx/>
              <a:buNone/>
              <a:defRPr sz="7668"/>
            </a:lvl2pPr>
            <a:lvl3pPr marL="0" indent="2926628" algn="ctr">
              <a:buSzTx/>
              <a:buFontTx/>
              <a:buNone/>
              <a:defRPr sz="7668"/>
            </a:lvl3pPr>
            <a:lvl4pPr marL="0" indent="4389941" algn="ctr">
              <a:buSzTx/>
              <a:buFontTx/>
              <a:buNone/>
              <a:defRPr sz="7668"/>
            </a:lvl4pPr>
            <a:lvl5pPr marL="0" indent="5853257" algn="ctr">
              <a:buSzTx/>
              <a:buFontTx/>
              <a:buNone/>
              <a:defRPr sz="7668"/>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263140" y="1168406"/>
            <a:ext cx="28392120" cy="4241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2263140" y="5842001"/>
            <a:ext cx="28392120" cy="13924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9990659" y="20585973"/>
            <a:ext cx="664604" cy="677108"/>
          </a:xfrm>
          <a:prstGeom prst="rect">
            <a:avLst/>
          </a:prstGeom>
          <a:ln w="12700">
            <a:miter lim="400000"/>
          </a:ln>
        </p:spPr>
        <p:txBody>
          <a:bodyPr wrap="none" lIns="45719" rIns="45719" anchor="ctr">
            <a:spAutoFit/>
          </a:bodyPr>
          <a:lstStyle>
            <a:lvl1pPr algn="r">
              <a:defRPr sz="38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Lst>
  <p:transition spd="med"/>
  <p:txStyles>
    <p:titleStyle>
      <a:lvl1pPr marL="0" marR="0" indent="0" algn="l" defTabSz="2926628" rtl="0" latinLnBrk="0">
        <a:lnSpc>
          <a:spcPct val="90000"/>
        </a:lnSpc>
        <a:spcBef>
          <a:spcPts val="0"/>
        </a:spcBef>
        <a:spcAft>
          <a:spcPts val="0"/>
        </a:spcAft>
        <a:buClrTx/>
        <a:buSzTx/>
        <a:buFontTx/>
        <a:buNone/>
        <a:tabLst/>
        <a:defRPr sz="14069"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2926628" rtl="0" latinLnBrk="0">
        <a:lnSpc>
          <a:spcPct val="90000"/>
        </a:lnSpc>
        <a:spcBef>
          <a:spcPts val="0"/>
        </a:spcBef>
        <a:spcAft>
          <a:spcPts val="0"/>
        </a:spcAft>
        <a:buClrTx/>
        <a:buSzTx/>
        <a:buFontTx/>
        <a:buNone/>
        <a:tabLst/>
        <a:defRPr sz="14069"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2926628" rtl="0" latinLnBrk="0">
        <a:lnSpc>
          <a:spcPct val="90000"/>
        </a:lnSpc>
        <a:spcBef>
          <a:spcPts val="0"/>
        </a:spcBef>
        <a:spcAft>
          <a:spcPts val="0"/>
        </a:spcAft>
        <a:buClrTx/>
        <a:buSzTx/>
        <a:buFontTx/>
        <a:buNone/>
        <a:tabLst/>
        <a:defRPr sz="14069"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2926628" rtl="0" latinLnBrk="0">
        <a:lnSpc>
          <a:spcPct val="90000"/>
        </a:lnSpc>
        <a:spcBef>
          <a:spcPts val="0"/>
        </a:spcBef>
        <a:spcAft>
          <a:spcPts val="0"/>
        </a:spcAft>
        <a:buClrTx/>
        <a:buSzTx/>
        <a:buFontTx/>
        <a:buNone/>
        <a:tabLst/>
        <a:defRPr sz="14069"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2926628" rtl="0" latinLnBrk="0">
        <a:lnSpc>
          <a:spcPct val="90000"/>
        </a:lnSpc>
        <a:spcBef>
          <a:spcPts val="0"/>
        </a:spcBef>
        <a:spcAft>
          <a:spcPts val="0"/>
        </a:spcAft>
        <a:buClrTx/>
        <a:buSzTx/>
        <a:buFontTx/>
        <a:buNone/>
        <a:tabLst/>
        <a:defRPr sz="14069"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2926628" rtl="0" latinLnBrk="0">
        <a:lnSpc>
          <a:spcPct val="90000"/>
        </a:lnSpc>
        <a:spcBef>
          <a:spcPts val="0"/>
        </a:spcBef>
        <a:spcAft>
          <a:spcPts val="0"/>
        </a:spcAft>
        <a:buClrTx/>
        <a:buSzTx/>
        <a:buFontTx/>
        <a:buNone/>
        <a:tabLst/>
        <a:defRPr sz="14069"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2926628" rtl="0" latinLnBrk="0">
        <a:lnSpc>
          <a:spcPct val="90000"/>
        </a:lnSpc>
        <a:spcBef>
          <a:spcPts val="0"/>
        </a:spcBef>
        <a:spcAft>
          <a:spcPts val="0"/>
        </a:spcAft>
        <a:buClrTx/>
        <a:buSzTx/>
        <a:buFontTx/>
        <a:buNone/>
        <a:tabLst/>
        <a:defRPr sz="14069"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2926628" rtl="0" latinLnBrk="0">
        <a:lnSpc>
          <a:spcPct val="90000"/>
        </a:lnSpc>
        <a:spcBef>
          <a:spcPts val="0"/>
        </a:spcBef>
        <a:spcAft>
          <a:spcPts val="0"/>
        </a:spcAft>
        <a:buClrTx/>
        <a:buSzTx/>
        <a:buFontTx/>
        <a:buNone/>
        <a:tabLst/>
        <a:defRPr sz="14069"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2926628" rtl="0" latinLnBrk="0">
        <a:lnSpc>
          <a:spcPct val="90000"/>
        </a:lnSpc>
        <a:spcBef>
          <a:spcPts val="0"/>
        </a:spcBef>
        <a:spcAft>
          <a:spcPts val="0"/>
        </a:spcAft>
        <a:buClrTx/>
        <a:buSzTx/>
        <a:buFontTx/>
        <a:buNone/>
        <a:tabLst/>
        <a:defRPr sz="14069" b="0" i="0" u="none" strike="noStrike" cap="none" spc="0" baseline="0">
          <a:ln>
            <a:noFill/>
          </a:ln>
          <a:solidFill>
            <a:srgbClr val="000000"/>
          </a:solidFill>
          <a:uFillTx/>
          <a:latin typeface="Calibri Light"/>
          <a:ea typeface="Calibri Light"/>
          <a:cs typeface="Calibri Light"/>
          <a:sym typeface="Calibri Light"/>
        </a:defRPr>
      </a:lvl9pPr>
    </p:titleStyle>
    <p:bodyStyle>
      <a:lvl1pPr marL="731658" marR="0" indent="-731658" algn="l" defTabSz="2926628" rtl="0" latinLnBrk="0">
        <a:lnSpc>
          <a:spcPct val="90000"/>
        </a:lnSpc>
        <a:spcBef>
          <a:spcPts val="3201"/>
        </a:spcBef>
        <a:spcAft>
          <a:spcPts val="0"/>
        </a:spcAft>
        <a:buClrTx/>
        <a:buSzPct val="100000"/>
        <a:buFont typeface="Arial"/>
        <a:buChar char="•"/>
        <a:tabLst/>
        <a:defRPr sz="8934" b="0" i="0" u="none" strike="noStrike" cap="none" spc="0" baseline="0">
          <a:ln>
            <a:noFill/>
          </a:ln>
          <a:solidFill>
            <a:srgbClr val="000000"/>
          </a:solidFill>
          <a:uFillTx/>
          <a:latin typeface="+mj-lt"/>
          <a:ea typeface="+mj-ea"/>
          <a:cs typeface="+mj-cs"/>
          <a:sym typeface="Calibri"/>
        </a:defRPr>
      </a:lvl1pPr>
      <a:lvl2pPr marL="2315851" marR="0" indent="-852538" algn="l" defTabSz="2926628" rtl="0" latinLnBrk="0">
        <a:lnSpc>
          <a:spcPct val="90000"/>
        </a:lnSpc>
        <a:spcBef>
          <a:spcPts val="3201"/>
        </a:spcBef>
        <a:spcAft>
          <a:spcPts val="0"/>
        </a:spcAft>
        <a:buClrTx/>
        <a:buSzPct val="100000"/>
        <a:buFont typeface="Arial"/>
        <a:buChar char="•"/>
        <a:tabLst/>
        <a:defRPr sz="8934" b="0" i="0" u="none" strike="noStrike" cap="none" spc="0" baseline="0">
          <a:ln>
            <a:noFill/>
          </a:ln>
          <a:solidFill>
            <a:srgbClr val="000000"/>
          </a:solidFill>
          <a:uFillTx/>
          <a:latin typeface="+mj-lt"/>
          <a:ea typeface="+mj-ea"/>
          <a:cs typeface="+mj-cs"/>
          <a:sym typeface="Calibri"/>
        </a:defRPr>
      </a:lvl2pPr>
      <a:lvl3pPr marL="3947897" marR="0" indent="-1021272" algn="l" defTabSz="2926628" rtl="0" latinLnBrk="0">
        <a:lnSpc>
          <a:spcPct val="90000"/>
        </a:lnSpc>
        <a:spcBef>
          <a:spcPts val="3201"/>
        </a:spcBef>
        <a:spcAft>
          <a:spcPts val="0"/>
        </a:spcAft>
        <a:buClrTx/>
        <a:buSzPct val="100000"/>
        <a:buFont typeface="Arial"/>
        <a:buChar char="•"/>
        <a:tabLst/>
        <a:defRPr sz="8934" b="0" i="0" u="none" strike="noStrike" cap="none" spc="0" baseline="0">
          <a:ln>
            <a:noFill/>
          </a:ln>
          <a:solidFill>
            <a:srgbClr val="000000"/>
          </a:solidFill>
          <a:uFillTx/>
          <a:latin typeface="+mj-lt"/>
          <a:ea typeface="+mj-ea"/>
          <a:cs typeface="+mj-cs"/>
          <a:sym typeface="Calibri"/>
        </a:defRPr>
      </a:lvl3pPr>
      <a:lvl4pPr marL="5529963" marR="0" indent="-1140022" algn="l" defTabSz="2926628" rtl="0" latinLnBrk="0">
        <a:lnSpc>
          <a:spcPct val="90000"/>
        </a:lnSpc>
        <a:spcBef>
          <a:spcPts val="3201"/>
        </a:spcBef>
        <a:spcAft>
          <a:spcPts val="0"/>
        </a:spcAft>
        <a:buClrTx/>
        <a:buSzPct val="100000"/>
        <a:buFont typeface="Arial"/>
        <a:buChar char="•"/>
        <a:tabLst/>
        <a:defRPr sz="8934" b="0" i="0" u="none" strike="noStrike" cap="none" spc="0" baseline="0">
          <a:ln>
            <a:noFill/>
          </a:ln>
          <a:solidFill>
            <a:srgbClr val="000000"/>
          </a:solidFill>
          <a:uFillTx/>
          <a:latin typeface="+mj-lt"/>
          <a:ea typeface="+mj-ea"/>
          <a:cs typeface="+mj-cs"/>
          <a:sym typeface="Calibri"/>
        </a:defRPr>
      </a:lvl4pPr>
      <a:lvl5pPr marL="6993279" marR="0" indent="-1140022" algn="l" defTabSz="2926628" rtl="0" latinLnBrk="0">
        <a:lnSpc>
          <a:spcPct val="90000"/>
        </a:lnSpc>
        <a:spcBef>
          <a:spcPts val="3201"/>
        </a:spcBef>
        <a:spcAft>
          <a:spcPts val="0"/>
        </a:spcAft>
        <a:buClrTx/>
        <a:buSzPct val="100000"/>
        <a:buFont typeface="Arial"/>
        <a:buChar char="•"/>
        <a:tabLst/>
        <a:defRPr sz="8934" b="0" i="0" u="none" strike="noStrike" cap="none" spc="0" baseline="0">
          <a:ln>
            <a:noFill/>
          </a:ln>
          <a:solidFill>
            <a:srgbClr val="000000"/>
          </a:solidFill>
          <a:uFillTx/>
          <a:latin typeface="+mj-lt"/>
          <a:ea typeface="+mj-ea"/>
          <a:cs typeface="+mj-cs"/>
          <a:sym typeface="Calibri"/>
        </a:defRPr>
      </a:lvl5pPr>
      <a:lvl6pPr marL="8456591" marR="0" indent="-1140022" algn="l" defTabSz="2926628" rtl="0" latinLnBrk="0">
        <a:lnSpc>
          <a:spcPct val="90000"/>
        </a:lnSpc>
        <a:spcBef>
          <a:spcPts val="3201"/>
        </a:spcBef>
        <a:spcAft>
          <a:spcPts val="0"/>
        </a:spcAft>
        <a:buClrTx/>
        <a:buSzPct val="100000"/>
        <a:buFont typeface="Arial"/>
        <a:buChar char="•"/>
        <a:tabLst/>
        <a:defRPr sz="8934" b="0" i="0" u="none" strike="noStrike" cap="none" spc="0" baseline="0">
          <a:ln>
            <a:noFill/>
          </a:ln>
          <a:solidFill>
            <a:srgbClr val="000000"/>
          </a:solidFill>
          <a:uFillTx/>
          <a:latin typeface="+mj-lt"/>
          <a:ea typeface="+mj-ea"/>
          <a:cs typeface="+mj-cs"/>
          <a:sym typeface="Calibri"/>
        </a:defRPr>
      </a:lvl6pPr>
      <a:lvl7pPr marL="9919904" marR="0" indent="-1140022" algn="l" defTabSz="2926628" rtl="0" latinLnBrk="0">
        <a:lnSpc>
          <a:spcPct val="90000"/>
        </a:lnSpc>
        <a:spcBef>
          <a:spcPts val="3201"/>
        </a:spcBef>
        <a:spcAft>
          <a:spcPts val="0"/>
        </a:spcAft>
        <a:buClrTx/>
        <a:buSzPct val="100000"/>
        <a:buFont typeface="Arial"/>
        <a:buChar char="•"/>
        <a:tabLst/>
        <a:defRPr sz="8934" b="0" i="0" u="none" strike="noStrike" cap="none" spc="0" baseline="0">
          <a:ln>
            <a:noFill/>
          </a:ln>
          <a:solidFill>
            <a:srgbClr val="000000"/>
          </a:solidFill>
          <a:uFillTx/>
          <a:latin typeface="+mj-lt"/>
          <a:ea typeface="+mj-ea"/>
          <a:cs typeface="+mj-cs"/>
          <a:sym typeface="Calibri"/>
        </a:defRPr>
      </a:lvl7pPr>
      <a:lvl8pPr marL="11383220" marR="0" indent="-1140022" algn="l" defTabSz="2926628" rtl="0" latinLnBrk="0">
        <a:lnSpc>
          <a:spcPct val="90000"/>
        </a:lnSpc>
        <a:spcBef>
          <a:spcPts val="3201"/>
        </a:spcBef>
        <a:spcAft>
          <a:spcPts val="0"/>
        </a:spcAft>
        <a:buClrTx/>
        <a:buSzPct val="100000"/>
        <a:buFont typeface="Arial"/>
        <a:buChar char="•"/>
        <a:tabLst/>
        <a:defRPr sz="8934" b="0" i="0" u="none" strike="noStrike" cap="none" spc="0" baseline="0">
          <a:ln>
            <a:noFill/>
          </a:ln>
          <a:solidFill>
            <a:srgbClr val="000000"/>
          </a:solidFill>
          <a:uFillTx/>
          <a:latin typeface="+mj-lt"/>
          <a:ea typeface="+mj-ea"/>
          <a:cs typeface="+mj-cs"/>
          <a:sym typeface="Calibri"/>
        </a:defRPr>
      </a:lvl8pPr>
      <a:lvl9pPr marL="12846535" marR="0" indent="-1140022" algn="l" defTabSz="2926628" rtl="0" latinLnBrk="0">
        <a:lnSpc>
          <a:spcPct val="90000"/>
        </a:lnSpc>
        <a:spcBef>
          <a:spcPts val="3201"/>
        </a:spcBef>
        <a:spcAft>
          <a:spcPts val="0"/>
        </a:spcAft>
        <a:buClrTx/>
        <a:buSzPct val="100000"/>
        <a:buFont typeface="Arial"/>
        <a:buChar char="•"/>
        <a:tabLst/>
        <a:defRPr sz="8934" b="0" i="0" u="none" strike="noStrike" cap="none" spc="0" baseline="0">
          <a:ln>
            <a:noFill/>
          </a:ln>
          <a:solidFill>
            <a:srgbClr val="000000"/>
          </a:solidFill>
          <a:uFillTx/>
          <a:latin typeface="+mj-lt"/>
          <a:ea typeface="+mj-ea"/>
          <a:cs typeface="+mj-cs"/>
          <a:sym typeface="Calibri"/>
        </a:defRPr>
      </a:lvl9pPr>
    </p:bodyStyle>
    <p:otherStyle>
      <a:lvl1pPr marL="0" marR="0" indent="0" algn="r" defTabSz="304855" rtl="0" latinLnBrk="0">
        <a:lnSpc>
          <a:spcPct val="100000"/>
        </a:lnSpc>
        <a:spcBef>
          <a:spcPts val="0"/>
        </a:spcBef>
        <a:spcAft>
          <a:spcPts val="0"/>
        </a:spcAft>
        <a:buClrTx/>
        <a:buSzTx/>
        <a:buFontTx/>
        <a:buNone/>
        <a:tabLst/>
        <a:defRPr sz="3800" b="0" i="0" u="none" strike="noStrike" cap="none" spc="0" baseline="0">
          <a:ln>
            <a:noFill/>
          </a:ln>
          <a:solidFill>
            <a:schemeClr val="tx1"/>
          </a:solidFill>
          <a:uFillTx/>
          <a:latin typeface="+mn-lt"/>
          <a:ea typeface="+mn-ea"/>
          <a:cs typeface="+mn-cs"/>
          <a:sym typeface="Calibri"/>
        </a:defRPr>
      </a:lvl1pPr>
      <a:lvl2pPr marL="0" marR="0" indent="304855" algn="r" defTabSz="304855" rtl="0" latinLnBrk="0">
        <a:lnSpc>
          <a:spcPct val="100000"/>
        </a:lnSpc>
        <a:spcBef>
          <a:spcPts val="0"/>
        </a:spcBef>
        <a:spcAft>
          <a:spcPts val="0"/>
        </a:spcAft>
        <a:buClrTx/>
        <a:buSzTx/>
        <a:buFontTx/>
        <a:buNone/>
        <a:tabLst/>
        <a:defRPr sz="3800" b="0" i="0" u="none" strike="noStrike" cap="none" spc="0" baseline="0">
          <a:ln>
            <a:noFill/>
          </a:ln>
          <a:solidFill>
            <a:schemeClr val="tx1"/>
          </a:solidFill>
          <a:uFillTx/>
          <a:latin typeface="+mn-lt"/>
          <a:ea typeface="+mn-ea"/>
          <a:cs typeface="+mn-cs"/>
          <a:sym typeface="Calibri"/>
        </a:defRPr>
      </a:lvl2pPr>
      <a:lvl3pPr marL="0" marR="0" indent="609714" algn="r" defTabSz="304855" rtl="0" latinLnBrk="0">
        <a:lnSpc>
          <a:spcPct val="100000"/>
        </a:lnSpc>
        <a:spcBef>
          <a:spcPts val="0"/>
        </a:spcBef>
        <a:spcAft>
          <a:spcPts val="0"/>
        </a:spcAft>
        <a:buClrTx/>
        <a:buSzTx/>
        <a:buFontTx/>
        <a:buNone/>
        <a:tabLst/>
        <a:defRPr sz="3800" b="0" i="0" u="none" strike="noStrike" cap="none" spc="0" baseline="0">
          <a:ln>
            <a:noFill/>
          </a:ln>
          <a:solidFill>
            <a:schemeClr val="tx1"/>
          </a:solidFill>
          <a:uFillTx/>
          <a:latin typeface="+mn-lt"/>
          <a:ea typeface="+mn-ea"/>
          <a:cs typeface="+mn-cs"/>
          <a:sym typeface="Calibri"/>
        </a:defRPr>
      </a:lvl3pPr>
      <a:lvl4pPr marL="0" marR="0" indent="914572" algn="r" defTabSz="304855" rtl="0" latinLnBrk="0">
        <a:lnSpc>
          <a:spcPct val="100000"/>
        </a:lnSpc>
        <a:spcBef>
          <a:spcPts val="0"/>
        </a:spcBef>
        <a:spcAft>
          <a:spcPts val="0"/>
        </a:spcAft>
        <a:buClrTx/>
        <a:buSzTx/>
        <a:buFontTx/>
        <a:buNone/>
        <a:tabLst/>
        <a:defRPr sz="3800" b="0" i="0" u="none" strike="noStrike" cap="none" spc="0" baseline="0">
          <a:ln>
            <a:noFill/>
          </a:ln>
          <a:solidFill>
            <a:schemeClr val="tx1"/>
          </a:solidFill>
          <a:uFillTx/>
          <a:latin typeface="+mn-lt"/>
          <a:ea typeface="+mn-ea"/>
          <a:cs typeface="+mn-cs"/>
          <a:sym typeface="Calibri"/>
        </a:defRPr>
      </a:lvl4pPr>
      <a:lvl5pPr marL="0" marR="0" indent="1219428" algn="r" defTabSz="304855" rtl="0" latinLnBrk="0">
        <a:lnSpc>
          <a:spcPct val="100000"/>
        </a:lnSpc>
        <a:spcBef>
          <a:spcPts val="0"/>
        </a:spcBef>
        <a:spcAft>
          <a:spcPts val="0"/>
        </a:spcAft>
        <a:buClrTx/>
        <a:buSzTx/>
        <a:buFontTx/>
        <a:buNone/>
        <a:tabLst/>
        <a:defRPr sz="3800" b="0" i="0" u="none" strike="noStrike" cap="none" spc="0" baseline="0">
          <a:ln>
            <a:noFill/>
          </a:ln>
          <a:solidFill>
            <a:schemeClr val="tx1"/>
          </a:solidFill>
          <a:uFillTx/>
          <a:latin typeface="+mn-lt"/>
          <a:ea typeface="+mn-ea"/>
          <a:cs typeface="+mn-cs"/>
          <a:sym typeface="Calibri"/>
        </a:defRPr>
      </a:lvl5pPr>
      <a:lvl6pPr marL="0" marR="0" indent="1524286" algn="r" defTabSz="304855" rtl="0" latinLnBrk="0">
        <a:lnSpc>
          <a:spcPct val="100000"/>
        </a:lnSpc>
        <a:spcBef>
          <a:spcPts val="0"/>
        </a:spcBef>
        <a:spcAft>
          <a:spcPts val="0"/>
        </a:spcAft>
        <a:buClrTx/>
        <a:buSzTx/>
        <a:buFontTx/>
        <a:buNone/>
        <a:tabLst/>
        <a:defRPr sz="3800" b="0" i="0" u="none" strike="noStrike" cap="none" spc="0" baseline="0">
          <a:ln>
            <a:noFill/>
          </a:ln>
          <a:solidFill>
            <a:schemeClr val="tx1"/>
          </a:solidFill>
          <a:uFillTx/>
          <a:latin typeface="+mn-lt"/>
          <a:ea typeface="+mn-ea"/>
          <a:cs typeface="+mn-cs"/>
          <a:sym typeface="Calibri"/>
        </a:defRPr>
      </a:lvl6pPr>
      <a:lvl7pPr marL="0" marR="0" indent="1829141" algn="r" defTabSz="304855" rtl="0" latinLnBrk="0">
        <a:lnSpc>
          <a:spcPct val="100000"/>
        </a:lnSpc>
        <a:spcBef>
          <a:spcPts val="0"/>
        </a:spcBef>
        <a:spcAft>
          <a:spcPts val="0"/>
        </a:spcAft>
        <a:buClrTx/>
        <a:buSzTx/>
        <a:buFontTx/>
        <a:buNone/>
        <a:tabLst/>
        <a:defRPr sz="3800" b="0" i="0" u="none" strike="noStrike" cap="none" spc="0" baseline="0">
          <a:ln>
            <a:noFill/>
          </a:ln>
          <a:solidFill>
            <a:schemeClr val="tx1"/>
          </a:solidFill>
          <a:uFillTx/>
          <a:latin typeface="+mn-lt"/>
          <a:ea typeface="+mn-ea"/>
          <a:cs typeface="+mn-cs"/>
          <a:sym typeface="Calibri"/>
        </a:defRPr>
      </a:lvl7pPr>
      <a:lvl8pPr marL="0" marR="0" indent="2134000" algn="r" defTabSz="304855" rtl="0" latinLnBrk="0">
        <a:lnSpc>
          <a:spcPct val="100000"/>
        </a:lnSpc>
        <a:spcBef>
          <a:spcPts val="0"/>
        </a:spcBef>
        <a:spcAft>
          <a:spcPts val="0"/>
        </a:spcAft>
        <a:buClrTx/>
        <a:buSzTx/>
        <a:buFontTx/>
        <a:buNone/>
        <a:tabLst/>
        <a:defRPr sz="3800" b="0" i="0" u="none" strike="noStrike" cap="none" spc="0" baseline="0">
          <a:ln>
            <a:noFill/>
          </a:ln>
          <a:solidFill>
            <a:schemeClr val="tx1"/>
          </a:solidFill>
          <a:uFillTx/>
          <a:latin typeface="+mn-lt"/>
          <a:ea typeface="+mn-ea"/>
          <a:cs typeface="+mn-cs"/>
          <a:sym typeface="Calibri"/>
        </a:defRPr>
      </a:lvl8pPr>
      <a:lvl9pPr marL="0" marR="0" indent="2438855" algn="r" defTabSz="304855" rtl="0" latinLnBrk="0">
        <a:lnSpc>
          <a:spcPct val="100000"/>
        </a:lnSpc>
        <a:spcBef>
          <a:spcPts val="0"/>
        </a:spcBef>
        <a:spcAft>
          <a:spcPts val="0"/>
        </a:spcAft>
        <a:buClrTx/>
        <a:buSzTx/>
        <a:buFontTx/>
        <a:buNone/>
        <a:tabLst/>
        <a:defRPr sz="38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mailto:gregmacfarlane@byu.edu"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hyperlink" Target="mailto:derek_crowe@urmc.rochester.edu" TargetMode="Externa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8F3"/>
        </a:solidFill>
        <a:effectLst/>
      </p:bgPr>
    </p:bg>
    <p:spTree>
      <p:nvGrpSpPr>
        <p:cNvPr id="1" name=""/>
        <p:cNvGrpSpPr/>
        <p:nvPr/>
      </p:nvGrpSpPr>
      <p:grpSpPr>
        <a:xfrm>
          <a:off x="0" y="0"/>
          <a:ext cx="0" cy="0"/>
          <a:chOff x="0" y="0"/>
          <a:chExt cx="0" cy="0"/>
        </a:xfrm>
      </p:grpSpPr>
      <p:sp>
        <p:nvSpPr>
          <p:cNvPr id="258" name="Title 4"/>
          <p:cNvSpPr txBox="1">
            <a:spLocks noGrp="1"/>
          </p:cNvSpPr>
          <p:nvPr>
            <p:ph type="ctrTitle"/>
          </p:nvPr>
        </p:nvSpPr>
        <p:spPr>
          <a:xfrm>
            <a:off x="1299860" y="1081723"/>
            <a:ext cx="14749805" cy="5191498"/>
          </a:xfrm>
          <a:prstGeom prst="rect">
            <a:avLst/>
          </a:prstGeom>
        </p:spPr>
        <p:txBody>
          <a:bodyPr anchor="b">
            <a:normAutofit/>
          </a:bodyPr>
          <a:lstStyle>
            <a:lvl1pPr defTabSz="3774643">
              <a:defRPr sz="12040"/>
            </a:lvl1pPr>
          </a:lstStyle>
          <a:p>
            <a:r>
              <a:rPr lang="en-US" sz="8002" dirty="0"/>
              <a:t>Choice theory can help measure gradations in park access.</a:t>
            </a:r>
            <a:endParaRPr sz="8002" dirty="0"/>
          </a:p>
        </p:txBody>
      </p:sp>
      <p:sp>
        <p:nvSpPr>
          <p:cNvPr id="259" name="Line"/>
          <p:cNvSpPr/>
          <p:nvPr/>
        </p:nvSpPr>
        <p:spPr>
          <a:xfrm>
            <a:off x="1299860" y="6741658"/>
            <a:ext cx="14749805" cy="0"/>
          </a:xfrm>
          <a:prstGeom prst="line">
            <a:avLst/>
          </a:prstGeom>
          <a:ln w="25400">
            <a:solidFill>
              <a:srgbClr val="2C365E"/>
            </a:solidFill>
            <a:miter lim="400000"/>
          </a:ln>
        </p:spPr>
        <p:txBody>
          <a:bodyPr lIns="30479" rIns="30479"/>
          <a:lstStyle/>
          <a:p>
            <a:endParaRPr sz="799"/>
          </a:p>
        </p:txBody>
      </p:sp>
      <p:sp>
        <p:nvSpPr>
          <p:cNvPr id="260" name="Rectangle 15"/>
          <p:cNvSpPr/>
          <p:nvPr/>
        </p:nvSpPr>
        <p:spPr>
          <a:xfrm>
            <a:off x="-109048" y="-39463"/>
            <a:ext cx="33136495" cy="420356"/>
          </a:xfrm>
          <a:prstGeom prst="rect">
            <a:avLst/>
          </a:prstGeom>
          <a:solidFill>
            <a:srgbClr val="FFFFFF"/>
          </a:solidFill>
          <a:ln w="12700">
            <a:miter lim="400000"/>
          </a:ln>
        </p:spPr>
        <p:txBody>
          <a:bodyPr lIns="30479" rIns="30479" anchor="ctr"/>
          <a:lstStyle/>
          <a:p>
            <a:pPr>
              <a:defRPr>
                <a:solidFill>
                  <a:srgbClr val="FFFFFF"/>
                </a:solidFill>
              </a:defRPr>
            </a:pPr>
            <a:endParaRPr sz="799"/>
          </a:p>
        </p:txBody>
      </p:sp>
      <p:sp>
        <p:nvSpPr>
          <p:cNvPr id="261" name="Rectangle 15"/>
          <p:cNvSpPr/>
          <p:nvPr/>
        </p:nvSpPr>
        <p:spPr>
          <a:xfrm>
            <a:off x="-109048" y="21564710"/>
            <a:ext cx="33136495" cy="420356"/>
          </a:xfrm>
          <a:prstGeom prst="rect">
            <a:avLst/>
          </a:prstGeom>
          <a:solidFill>
            <a:srgbClr val="FFFFFF"/>
          </a:solidFill>
          <a:ln w="12700">
            <a:miter lim="400000"/>
          </a:ln>
        </p:spPr>
        <p:txBody>
          <a:bodyPr lIns="30479" rIns="30479" anchor="ctr"/>
          <a:lstStyle/>
          <a:p>
            <a:pPr>
              <a:defRPr>
                <a:solidFill>
                  <a:srgbClr val="FFFFFF"/>
                </a:solidFill>
              </a:defRPr>
            </a:pPr>
            <a:endParaRPr sz="799"/>
          </a:p>
        </p:txBody>
      </p:sp>
      <p:sp>
        <p:nvSpPr>
          <p:cNvPr id="262" name="Rectangle 15"/>
          <p:cNvSpPr/>
          <p:nvPr/>
        </p:nvSpPr>
        <p:spPr>
          <a:xfrm>
            <a:off x="17198278" y="7897500"/>
            <a:ext cx="15529664" cy="420356"/>
          </a:xfrm>
          <a:prstGeom prst="rect">
            <a:avLst/>
          </a:prstGeom>
          <a:solidFill>
            <a:srgbClr val="FFFFFF"/>
          </a:solidFill>
          <a:ln w="12700">
            <a:miter lim="400000"/>
          </a:ln>
        </p:spPr>
        <p:txBody>
          <a:bodyPr lIns="30479" rIns="30479" anchor="ctr"/>
          <a:lstStyle/>
          <a:p>
            <a:pPr>
              <a:defRPr>
                <a:solidFill>
                  <a:srgbClr val="FFFFFF"/>
                </a:solidFill>
              </a:defRPr>
            </a:pPr>
            <a:endParaRPr sz="799"/>
          </a:p>
        </p:txBody>
      </p:sp>
      <p:sp>
        <p:nvSpPr>
          <p:cNvPr id="263" name="Rectangle 15"/>
          <p:cNvSpPr/>
          <p:nvPr/>
        </p:nvSpPr>
        <p:spPr>
          <a:xfrm rot="16200000">
            <a:off x="-10874937" y="10732732"/>
            <a:ext cx="22170296" cy="421413"/>
          </a:xfrm>
          <a:prstGeom prst="rect">
            <a:avLst/>
          </a:prstGeom>
          <a:solidFill>
            <a:srgbClr val="FFFFFF"/>
          </a:solidFill>
          <a:ln w="12700">
            <a:miter lim="400000"/>
          </a:ln>
        </p:spPr>
        <p:txBody>
          <a:bodyPr lIns="30479" rIns="30479" anchor="ctr"/>
          <a:lstStyle/>
          <a:p>
            <a:pPr>
              <a:defRPr>
                <a:solidFill>
                  <a:srgbClr val="FFFFFF"/>
                </a:solidFill>
              </a:defRPr>
            </a:pPr>
            <a:endParaRPr sz="799"/>
          </a:p>
        </p:txBody>
      </p:sp>
      <p:sp>
        <p:nvSpPr>
          <p:cNvPr id="264" name="Rectangle 15"/>
          <p:cNvSpPr/>
          <p:nvPr/>
        </p:nvSpPr>
        <p:spPr>
          <a:xfrm rot="16200000">
            <a:off x="21656908" y="10732734"/>
            <a:ext cx="22170296" cy="421413"/>
          </a:xfrm>
          <a:prstGeom prst="rect">
            <a:avLst/>
          </a:prstGeom>
          <a:solidFill>
            <a:srgbClr val="FFFFFF"/>
          </a:solidFill>
          <a:ln w="12700">
            <a:miter lim="400000"/>
          </a:ln>
        </p:spPr>
        <p:txBody>
          <a:bodyPr lIns="30479" rIns="30479" anchor="ctr"/>
          <a:lstStyle/>
          <a:p>
            <a:pPr>
              <a:defRPr>
                <a:solidFill>
                  <a:srgbClr val="FFFFFF"/>
                </a:solidFill>
              </a:defRPr>
            </a:pPr>
            <a:endParaRPr sz="799"/>
          </a:p>
        </p:txBody>
      </p:sp>
      <p:sp>
        <p:nvSpPr>
          <p:cNvPr id="265" name="Rectangle 15"/>
          <p:cNvSpPr/>
          <p:nvPr/>
        </p:nvSpPr>
        <p:spPr>
          <a:xfrm rot="16200000">
            <a:off x="21003203" y="4060556"/>
            <a:ext cx="7874964" cy="424744"/>
          </a:xfrm>
          <a:prstGeom prst="rect">
            <a:avLst/>
          </a:prstGeom>
          <a:solidFill>
            <a:srgbClr val="FFFFFF"/>
          </a:solidFill>
          <a:ln w="12700">
            <a:miter lim="400000"/>
          </a:ln>
        </p:spPr>
        <p:txBody>
          <a:bodyPr lIns="30479" rIns="30479" anchor="ctr"/>
          <a:lstStyle/>
          <a:p>
            <a:pPr>
              <a:defRPr>
                <a:solidFill>
                  <a:srgbClr val="FFFFFF"/>
                </a:solidFill>
              </a:defRPr>
            </a:pPr>
            <a:endParaRPr sz="799"/>
          </a:p>
        </p:txBody>
      </p:sp>
      <p:sp>
        <p:nvSpPr>
          <p:cNvPr id="266" name="Rectangle 15"/>
          <p:cNvSpPr/>
          <p:nvPr/>
        </p:nvSpPr>
        <p:spPr>
          <a:xfrm rot="16200000">
            <a:off x="6054164" y="10732734"/>
            <a:ext cx="22170296" cy="421413"/>
          </a:xfrm>
          <a:prstGeom prst="rect">
            <a:avLst/>
          </a:prstGeom>
          <a:solidFill>
            <a:srgbClr val="FFFFFF"/>
          </a:solidFill>
          <a:ln w="12700">
            <a:miter lim="400000"/>
          </a:ln>
        </p:spPr>
        <p:txBody>
          <a:bodyPr lIns="30479" rIns="30479" anchor="ctr"/>
          <a:lstStyle/>
          <a:p>
            <a:pPr>
              <a:defRPr>
                <a:solidFill>
                  <a:srgbClr val="FFFFFF"/>
                </a:solidFill>
              </a:defRPr>
            </a:pPr>
            <a:endParaRPr sz="799"/>
          </a:p>
        </p:txBody>
      </p:sp>
      <p:sp>
        <p:nvSpPr>
          <p:cNvPr id="267" name="Rectangle 15"/>
          <p:cNvSpPr/>
          <p:nvPr/>
        </p:nvSpPr>
        <p:spPr>
          <a:xfrm>
            <a:off x="205655" y="11016615"/>
            <a:ext cx="16869515" cy="420356"/>
          </a:xfrm>
          <a:prstGeom prst="rect">
            <a:avLst/>
          </a:prstGeom>
          <a:solidFill>
            <a:srgbClr val="FFFFFF"/>
          </a:solidFill>
          <a:ln w="12700">
            <a:miter lim="400000"/>
          </a:ln>
        </p:spPr>
        <p:txBody>
          <a:bodyPr lIns="30479" rIns="30479" anchor="ctr"/>
          <a:lstStyle/>
          <a:p>
            <a:pPr>
              <a:defRPr>
                <a:solidFill>
                  <a:srgbClr val="FFFFFF"/>
                </a:solidFill>
              </a:defRPr>
            </a:pPr>
            <a:endParaRPr sz="799"/>
          </a:p>
        </p:txBody>
      </p:sp>
      <p:sp>
        <p:nvSpPr>
          <p:cNvPr id="268" name="Rectangle 15"/>
          <p:cNvSpPr/>
          <p:nvPr/>
        </p:nvSpPr>
        <p:spPr>
          <a:xfrm>
            <a:off x="313201" y="11379122"/>
            <a:ext cx="16723123" cy="10431543"/>
          </a:xfrm>
          <a:prstGeom prst="rect">
            <a:avLst/>
          </a:prstGeom>
          <a:solidFill>
            <a:srgbClr val="FFFFFF"/>
          </a:solidFill>
          <a:ln w="12700">
            <a:miter lim="400000"/>
          </a:ln>
        </p:spPr>
        <p:txBody>
          <a:bodyPr lIns="30479" rIns="30479" anchor="ctr"/>
          <a:lstStyle/>
          <a:p>
            <a:pPr>
              <a:defRPr>
                <a:solidFill>
                  <a:srgbClr val="FFFFFF"/>
                </a:solidFill>
              </a:defRPr>
            </a:pPr>
            <a:endParaRPr sz="799"/>
          </a:p>
        </p:txBody>
      </p:sp>
      <p:sp>
        <p:nvSpPr>
          <p:cNvPr id="269" name="Rectangle"/>
          <p:cNvSpPr/>
          <p:nvPr/>
        </p:nvSpPr>
        <p:spPr>
          <a:xfrm rot="16200000">
            <a:off x="24632686" y="24556916"/>
            <a:ext cx="4881627" cy="842763"/>
          </a:xfrm>
          <a:prstGeom prst="rect">
            <a:avLst/>
          </a:prstGeom>
          <a:solidFill>
            <a:srgbClr val="FF7700"/>
          </a:solidFill>
          <a:ln w="12700">
            <a:miter lim="400000"/>
          </a:ln>
        </p:spPr>
        <p:txBody>
          <a:bodyPr lIns="30479" rIns="30479" anchor="ctr"/>
          <a:lstStyle/>
          <a:p>
            <a:pPr>
              <a:defRPr>
                <a:solidFill>
                  <a:srgbClr val="FF7700"/>
                </a:solidFill>
              </a:defRPr>
            </a:pPr>
            <a:endParaRPr sz="799"/>
          </a:p>
        </p:txBody>
      </p:sp>
      <p:sp>
        <p:nvSpPr>
          <p:cNvPr id="270" name="Rectangle 15"/>
          <p:cNvSpPr/>
          <p:nvPr/>
        </p:nvSpPr>
        <p:spPr>
          <a:xfrm rot="16200000">
            <a:off x="26650596" y="22599379"/>
            <a:ext cx="845805" cy="4757837"/>
          </a:xfrm>
          <a:prstGeom prst="rect">
            <a:avLst/>
          </a:prstGeom>
          <a:solidFill>
            <a:srgbClr val="82FFD4"/>
          </a:solidFill>
          <a:ln w="12700">
            <a:miter lim="400000"/>
          </a:ln>
        </p:spPr>
        <p:txBody>
          <a:bodyPr lIns="30479" rIns="30479" anchor="ctr"/>
          <a:lstStyle/>
          <a:p>
            <a:pPr>
              <a:defRPr>
                <a:solidFill>
                  <a:srgbClr val="FFFFFF"/>
                </a:solidFill>
              </a:defRPr>
            </a:pPr>
            <a:endParaRPr sz="799"/>
          </a:p>
        </p:txBody>
      </p:sp>
      <p:sp>
        <p:nvSpPr>
          <p:cNvPr id="271" name="1 University of Rochester, Rochester, NY…"/>
          <p:cNvSpPr txBox="1"/>
          <p:nvPr/>
        </p:nvSpPr>
        <p:spPr>
          <a:xfrm>
            <a:off x="1299860" y="8387430"/>
            <a:ext cx="7069847" cy="1090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79" rIns="30479">
            <a:spAutoFit/>
          </a:bodyPr>
          <a:lstStyle/>
          <a:p>
            <a:pPr defTabSz="2926628">
              <a:lnSpc>
                <a:spcPct val="110000"/>
              </a:lnSpc>
              <a:defRPr sz="3000">
                <a:solidFill>
                  <a:srgbClr val="2C365E"/>
                </a:solidFill>
                <a:latin typeface="Source Sans Pro Regular"/>
                <a:ea typeface="Source Sans Pro Regular"/>
                <a:cs typeface="Source Sans Pro Regular"/>
                <a:sym typeface="Source Sans Pro Regular"/>
              </a:defRPr>
            </a:pPr>
            <a:r>
              <a:rPr sz="2000" baseline="31999" dirty="0">
                <a:latin typeface="Source Sans Pro SemiBold"/>
                <a:ea typeface="Source Sans Pro SemiBold"/>
                <a:cs typeface="Source Sans Pro SemiBold"/>
                <a:sym typeface="Source Sans Pro SemiBold"/>
              </a:rPr>
              <a:t>1</a:t>
            </a:r>
            <a:r>
              <a:rPr sz="2000" dirty="0"/>
              <a:t> </a:t>
            </a:r>
            <a:r>
              <a:rPr lang="en-US" sz="2000" dirty="0"/>
              <a:t>Brigham Young University, Provo Utah</a:t>
            </a:r>
            <a:endParaRPr sz="2000" dirty="0"/>
          </a:p>
          <a:p>
            <a:pPr defTabSz="2926628">
              <a:lnSpc>
                <a:spcPct val="110000"/>
              </a:lnSpc>
              <a:defRPr sz="3000">
                <a:solidFill>
                  <a:srgbClr val="2C365E"/>
                </a:solidFill>
                <a:latin typeface="Source Sans Pro Regular"/>
                <a:ea typeface="Source Sans Pro Regular"/>
                <a:cs typeface="Source Sans Pro Regular"/>
                <a:sym typeface="Source Sans Pro Regular"/>
              </a:defRPr>
            </a:pPr>
            <a:r>
              <a:rPr sz="2000" baseline="31999" dirty="0">
                <a:latin typeface="Source Sans Pro SemiBold"/>
                <a:ea typeface="Source Sans Pro SemiBold"/>
                <a:cs typeface="Source Sans Pro SemiBold"/>
                <a:sym typeface="Source Sans Pro SemiBold"/>
              </a:rPr>
              <a:t>2</a:t>
            </a:r>
            <a:r>
              <a:rPr sz="2000" dirty="0">
                <a:latin typeface="Source Sans Pro SemiBold"/>
                <a:ea typeface="Source Sans Pro SemiBold"/>
                <a:cs typeface="Source Sans Pro SemiBold"/>
                <a:sym typeface="Source Sans Pro SemiBold"/>
              </a:rPr>
              <a:t> </a:t>
            </a:r>
            <a:r>
              <a:rPr lang="en-US" sz="2000" dirty="0"/>
              <a:t>Fehr and Peers, Los Angeles California</a:t>
            </a:r>
            <a:endParaRPr sz="2000" dirty="0"/>
          </a:p>
          <a:p>
            <a:pPr defTabSz="2926628">
              <a:lnSpc>
                <a:spcPct val="110000"/>
              </a:lnSpc>
              <a:defRPr sz="3000">
                <a:solidFill>
                  <a:srgbClr val="2C365E"/>
                </a:solidFill>
                <a:latin typeface="Source Sans Pro Regular"/>
                <a:ea typeface="Source Sans Pro Regular"/>
                <a:cs typeface="Source Sans Pro Regular"/>
                <a:sym typeface="Source Sans Pro Regular"/>
              </a:defRPr>
            </a:pPr>
            <a:r>
              <a:rPr sz="2000" baseline="31999" dirty="0">
                <a:latin typeface="Source Sans Pro SemiBold"/>
                <a:ea typeface="Source Sans Pro SemiBold"/>
                <a:cs typeface="Source Sans Pro SemiBold"/>
                <a:sym typeface="Source Sans Pro SemiBold"/>
              </a:rPr>
              <a:t>3 </a:t>
            </a:r>
            <a:r>
              <a:rPr lang="en-US" sz="2000" dirty="0"/>
              <a:t>Georgia Institute of Technology, Atlanta Georgia</a:t>
            </a:r>
            <a:endParaRPr sz="2000" dirty="0"/>
          </a:p>
        </p:txBody>
      </p:sp>
      <p:sp>
        <p:nvSpPr>
          <p:cNvPr id="273" name="(A) Plan, cut, edit, and distill your message. Write a brief, descriptive title. Use a layout that takes advantage of the whole poster. Prepare two versions of your poster intro: a short one and a long one. (B) When another human seems like they might be interested in your work, ask to be sure. Then ask if they want the short intro or the long intro. Don’t be afraid to ask questions to learn about your audience first. Use their background to change your talks up on the fly; they’re not elevator pitches.  (C) Oblige them. Use the graphical abstract for the short version and get into your data figures for the long version. (D) Listen to their verbal and non-verbal responses as you continue the conversation."/>
          <p:cNvSpPr txBox="1"/>
          <p:nvPr/>
        </p:nvSpPr>
        <p:spPr>
          <a:xfrm>
            <a:off x="457405" y="19197471"/>
            <a:ext cx="16172807" cy="2630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79" rIns="30479" numCol="2">
            <a:spAutoFit/>
          </a:bodyPr>
          <a:lstStyle/>
          <a:p>
            <a:pPr marL="304855" indent="-304855" defTabSz="2926628">
              <a:lnSpc>
                <a:spcPct val="110000"/>
              </a:lnSpc>
              <a:buAutoNum type="alphaUcParenBoth"/>
              <a:defRPr sz="2500">
                <a:solidFill>
                  <a:srgbClr val="2C365E"/>
                </a:solidFill>
                <a:latin typeface="Source Sans Pro Regular"/>
                <a:ea typeface="Source Sans Pro Regular"/>
                <a:cs typeface="Source Sans Pro Regular"/>
                <a:sym typeface="Source Sans Pro Regular"/>
              </a:defRPr>
            </a:pPr>
            <a:r>
              <a:rPr lang="en-US" sz="1666" dirty="0"/>
              <a:t>The Trust for Public Lands develops a “Park Score” for a city based on the percent of people who live within a 10-minute walk of a public park, the total public park acreage, and a number of other factors. This allows for cities to be easily compared against each other, but in a place like New York almost the entire city is within the threshold.</a:t>
            </a:r>
          </a:p>
          <a:p>
            <a:pPr marL="304855" indent="-304855" defTabSz="2926628">
              <a:lnSpc>
                <a:spcPct val="110000"/>
              </a:lnSpc>
              <a:buAutoNum type="alphaUcParenBoth"/>
              <a:defRPr sz="2500">
                <a:solidFill>
                  <a:srgbClr val="2C365E"/>
                </a:solidFill>
                <a:latin typeface="Source Sans Pro Regular"/>
                <a:ea typeface="Source Sans Pro Regular"/>
                <a:cs typeface="Source Sans Pro Regular"/>
                <a:sym typeface="Source Sans Pro Regular"/>
              </a:defRPr>
            </a:pPr>
            <a:endParaRPr lang="en-US" sz="1666" dirty="0"/>
          </a:p>
          <a:p>
            <a:pPr marL="304855" indent="-304855" defTabSz="2926628">
              <a:lnSpc>
                <a:spcPct val="110000"/>
              </a:lnSpc>
              <a:buAutoNum type="alphaUcParenBoth"/>
              <a:defRPr sz="2500">
                <a:solidFill>
                  <a:srgbClr val="2C365E"/>
                </a:solidFill>
                <a:latin typeface="Source Sans Pro Regular"/>
                <a:ea typeface="Source Sans Pro Regular"/>
                <a:cs typeface="Source Sans Pro Regular"/>
                <a:sym typeface="Source Sans Pro Regular"/>
              </a:defRPr>
            </a:pPr>
            <a:r>
              <a:rPr lang="en-US" sz="1666" dirty="0"/>
              <a:t>By weighting a neighborhood (census tract) based on the acreage of nearby parks and the travel costs, we can show that some neighborhoods have more options, and therefore more access, than others. This access is correlated with public health outcomes at the neighborhood level.</a:t>
            </a:r>
          </a:p>
        </p:txBody>
      </p:sp>
      <p:sp>
        <p:nvSpPr>
          <p:cNvPr id="274" name="Title 4"/>
          <p:cNvSpPr txBox="1"/>
          <p:nvPr/>
        </p:nvSpPr>
        <p:spPr>
          <a:xfrm>
            <a:off x="25908915" y="917799"/>
            <a:ext cx="5866573" cy="64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79" rIns="30479">
            <a:normAutofit fontScale="85000" lnSpcReduction="10000"/>
          </a:bodyPr>
          <a:lstStyle/>
          <a:p>
            <a:pPr defTabSz="2575432">
              <a:spcBef>
                <a:spcPts val="1132"/>
              </a:spcBef>
              <a:defRPr sz="6600">
                <a:solidFill>
                  <a:srgbClr val="2C365E"/>
                </a:solidFill>
                <a:latin typeface="Source Sans Pro Bold"/>
                <a:ea typeface="Source Sans Pro Bold"/>
                <a:cs typeface="Source Sans Pro Bold"/>
                <a:sym typeface="Source Sans Pro Bold"/>
              </a:defRPr>
            </a:pPr>
            <a:r>
              <a:rPr sz="4402" dirty="0"/>
              <a:t>Summary</a:t>
            </a:r>
          </a:p>
          <a:p>
            <a:pPr defTabSz="2575432">
              <a:spcBef>
                <a:spcPts val="1735"/>
              </a:spcBef>
              <a:defRPr sz="2904">
                <a:solidFill>
                  <a:srgbClr val="2C365E"/>
                </a:solidFill>
                <a:latin typeface="Source Sans Pro Bold"/>
                <a:ea typeface="Source Sans Pro Bold"/>
                <a:cs typeface="Source Sans Pro Bold"/>
                <a:sym typeface="Source Sans Pro Bold"/>
              </a:defRPr>
            </a:pPr>
            <a:r>
              <a:rPr lang="en-US" sz="1937" dirty="0">
                <a:latin typeface="Source Sans Pro Regular"/>
                <a:ea typeface="Source Sans Pro Regular"/>
                <a:cs typeface="Source Sans Pro Regular"/>
                <a:sym typeface="Source Sans Pro Regular"/>
              </a:rPr>
              <a:t>Recent research has underscored the potential for public green spaces to influence individual and societal health outcomes, but empirical measurements of such influences have yielded mixed results to date, with particular disagreement surrounding how access to parks ought to be defined while controlling alternate explanations. In this paper we present a comprehensive measure of park accessibility drawn from random utility choice theory, which avoids arbitrary assertions of proximity while incorporating potentially numerous amenities and attributes of both the parks and the population. We apply this choice-based accessibility measure to correlate Census tract-level obesity and physical activity rate estimates from the Centers for Disease Control and Prevention's 500 Cities project with tract-level American Community Survey socioeconomic data in New York City, paired with geographic parks data from New York City and geolocated tweet data collected from the Twitter API as a metric of a park's activity levels. Controlling for the socioeconomic variables and spatially correlated error terms, we show a positive and significant relationship between park access and physical activity rates, and a clear and significant negative relationship between park access and obesity rates. In doing so, this research contributes a new, more comprehensive modeling approach for measuring the impact of park access on health, and may improve our understanding of the role  parks can serve in furthering public health objectives.</a:t>
            </a:r>
            <a:endParaRPr sz="1937" dirty="0">
              <a:latin typeface="Source Sans Pro Regular"/>
              <a:ea typeface="Source Sans Pro Regular"/>
              <a:cs typeface="Source Sans Pro Regular"/>
              <a:sym typeface="Source Sans Pro Regular"/>
            </a:endParaRPr>
          </a:p>
        </p:txBody>
      </p:sp>
      <p:sp>
        <p:nvSpPr>
          <p:cNvPr id="275" name="Correspondence: derek_crowe@urmc.rochester.edu"/>
          <p:cNvSpPr txBox="1"/>
          <p:nvPr/>
        </p:nvSpPr>
        <p:spPr>
          <a:xfrm>
            <a:off x="1299860" y="9807524"/>
            <a:ext cx="9471728" cy="413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79" rIns="30479">
            <a:spAutoFit/>
          </a:bodyPr>
          <a:lstStyle/>
          <a:p>
            <a:pPr defTabSz="2926628">
              <a:lnSpc>
                <a:spcPct val="110000"/>
              </a:lnSpc>
              <a:defRPr sz="3000">
                <a:solidFill>
                  <a:srgbClr val="2C365E"/>
                </a:solidFill>
                <a:latin typeface="Source Sans Pro Regular"/>
                <a:ea typeface="Source Sans Pro Regular"/>
                <a:cs typeface="Source Sans Pro Regular"/>
                <a:sym typeface="Source Sans Pro Regular"/>
              </a:defRPr>
            </a:pPr>
            <a:r>
              <a:rPr sz="2000" dirty="0">
                <a:latin typeface="Source Sans Pro SemiBold"/>
                <a:ea typeface="Source Sans Pro SemiBold"/>
                <a:cs typeface="Source Sans Pro SemiBold"/>
                <a:sym typeface="Source Sans Pro SemiBold"/>
              </a:rPr>
              <a:t>Correspondence</a:t>
            </a:r>
            <a:r>
              <a:rPr sz="2000" dirty="0"/>
              <a:t>: </a:t>
            </a:r>
            <a:r>
              <a:rPr lang="en-US" sz="2000" dirty="0">
                <a:hlinkClick r:id="rId3"/>
              </a:rPr>
              <a:t>gregmacfarlane@byu.edu</a:t>
            </a:r>
            <a:endParaRPr sz="2000" dirty="0">
              <a:hlinkClick r:id="rId4"/>
            </a:endParaRPr>
          </a:p>
        </p:txBody>
      </p:sp>
      <mc:AlternateContent xmlns:mc="http://schemas.openxmlformats.org/markup-compatibility/2006">
        <mc:Choice xmlns:a14="http://schemas.microsoft.com/office/drawing/2010/main" Requires="a14">
          <p:sp>
            <p:nvSpPr>
              <p:cNvPr id="289" name="Title 4"/>
              <p:cNvSpPr txBox="1"/>
              <p:nvPr/>
            </p:nvSpPr>
            <p:spPr>
              <a:xfrm>
                <a:off x="28896271" y="10090016"/>
                <a:ext cx="3097132" cy="7999203"/>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0479" rIns="30479">
                <a:normAutofit/>
              </a:bodyPr>
              <a:lstStyle/>
              <a:p>
                <a:pPr defTabSz="2136438">
                  <a:spcBef>
                    <a:spcPts val="933"/>
                  </a:spcBef>
                  <a:defRPr sz="5475">
                    <a:solidFill>
                      <a:srgbClr val="2C365E"/>
                    </a:solidFill>
                    <a:latin typeface="Source Sans Pro Bold"/>
                    <a:ea typeface="Source Sans Pro Bold"/>
                    <a:cs typeface="Source Sans Pro Bold"/>
                    <a:sym typeface="Source Sans Pro Bold"/>
                  </a:defRPr>
                </a:pPr>
                <a:r>
                  <a:rPr lang="en-US" sz="3649" dirty="0"/>
                  <a:t>Choice model log-sums</a:t>
                </a:r>
              </a:p>
              <a:p>
                <a:pPr defTabSz="2136438">
                  <a:spcBef>
                    <a:spcPts val="1401"/>
                  </a:spcBef>
                  <a:defRPr sz="2409">
                    <a:solidFill>
                      <a:srgbClr val="2C365E"/>
                    </a:solidFill>
                    <a:latin typeface="Source Sans Pro Bold"/>
                    <a:ea typeface="Source Sans Pro Bold"/>
                    <a:cs typeface="Source Sans Pro Bold"/>
                    <a:sym typeface="Source Sans Pro Bold"/>
                  </a:defRPr>
                </a:pPr>
                <a:r>
                  <a:rPr lang="en-US" sz="1607" dirty="0">
                    <a:latin typeface="Source Sans Pro Regular"/>
                    <a:ea typeface="Source Sans Pro Regular"/>
                    <a:cs typeface="Source Sans Pro Regular"/>
                    <a:sym typeface="Source Sans Pro Regular"/>
                  </a:rPr>
                  <a:t>If a person is choosing between park </a:t>
                </a:r>
                <a14:m>
                  <m:oMath xmlns:m="http://schemas.openxmlformats.org/officeDocument/2006/math">
                    <m:r>
                      <a:rPr lang="en-US" sz="1607" i="1">
                        <a:latin typeface="Cambria Math" panose="02040503050406030204" pitchFamily="18" charset="0"/>
                        <a:ea typeface="Source Sans Pro Regular"/>
                        <a:cs typeface="Source Sans Pro Regular"/>
                        <a:sym typeface="Source Sans Pro Regular"/>
                      </a:rPr>
                      <m:t>𝐴</m:t>
                    </m:r>
                  </m:oMath>
                </a14:m>
                <a:r>
                  <a:rPr lang="en-US" sz="1607" dirty="0">
                    <a:latin typeface="Source Sans Pro Regular"/>
                    <a:ea typeface="Source Sans Pro Regular"/>
                    <a:cs typeface="Source Sans Pro Regular"/>
                    <a:sym typeface="Source Sans Pro Regular"/>
                  </a:rPr>
                  <a:t> and park </a:t>
                </a:r>
                <a14:m>
                  <m:oMath xmlns:m="http://schemas.openxmlformats.org/officeDocument/2006/math">
                    <m:r>
                      <a:rPr lang="en-US" sz="1607" i="1">
                        <a:latin typeface="Cambria Math" panose="02040503050406030204" pitchFamily="18" charset="0"/>
                        <a:ea typeface="Source Sans Pro Regular"/>
                        <a:cs typeface="Source Sans Pro Regular"/>
                        <a:sym typeface="Source Sans Pro Regular"/>
                      </a:rPr>
                      <m:t>𝐵</m:t>
                    </m:r>
                  </m:oMath>
                </a14:m>
                <a:r>
                  <a:rPr lang="en-US" sz="1607" dirty="0">
                    <a:latin typeface="Source Sans Pro Regular"/>
                    <a:ea typeface="Source Sans Pro Regular"/>
                    <a:cs typeface="Source Sans Pro Regular"/>
                    <a:sym typeface="Source Sans Pro Regular"/>
                  </a:rPr>
                  <a:t> with different acreages and different distances, the probability they will choose park </a:t>
                </a:r>
                <a14:m>
                  <m:oMath xmlns:m="http://schemas.openxmlformats.org/officeDocument/2006/math">
                    <m:r>
                      <a:rPr lang="en-US" sz="1607" i="1">
                        <a:latin typeface="Cambria Math" panose="02040503050406030204" pitchFamily="18" charset="0"/>
                        <a:ea typeface="Source Sans Pro Regular"/>
                        <a:cs typeface="Source Sans Pro Regular"/>
                        <a:sym typeface="Source Sans Pro Regular"/>
                      </a:rPr>
                      <m:t>𝐴</m:t>
                    </m:r>
                  </m:oMath>
                </a14:m>
                <a:r>
                  <a:rPr lang="en-US" sz="1607" dirty="0">
                    <a:latin typeface="Source Sans Pro Regular"/>
                    <a:ea typeface="Source Sans Pro Regular"/>
                    <a:cs typeface="Source Sans Pro Regular"/>
                    <a:sym typeface="Source Sans Pro Regular"/>
                  </a:rPr>
                  <a:t> is:</a:t>
                </a:r>
              </a:p>
              <a:p>
                <a:pPr defTabSz="2136438">
                  <a:spcBef>
                    <a:spcPts val="1401"/>
                  </a:spcBef>
                  <a:defRPr sz="2409">
                    <a:solidFill>
                      <a:srgbClr val="2C365E"/>
                    </a:solidFill>
                    <a:latin typeface="Source Sans Pro Bold"/>
                    <a:ea typeface="Source Sans Pro Bold"/>
                    <a:cs typeface="Source Sans Pro Bold"/>
                    <a:sym typeface="Source Sans Pro Bold"/>
                  </a:defRPr>
                </a:pPr>
                <a14:m>
                  <m:oMathPara xmlns:m="http://schemas.openxmlformats.org/officeDocument/2006/math">
                    <m:oMathParaPr>
                      <m:jc m:val="centerGroup"/>
                    </m:oMathParaPr>
                    <m:oMath xmlns:m="http://schemas.openxmlformats.org/officeDocument/2006/math">
                      <m:sSub>
                        <m:sSubPr>
                          <m:ctrlPr>
                            <a:rPr lang="en-US" sz="1607" i="1">
                              <a:latin typeface="Cambria Math" panose="02040503050406030204" pitchFamily="18" charset="0"/>
                              <a:ea typeface="Source Sans Pro Regular"/>
                              <a:cs typeface="Source Sans Pro Regular"/>
                              <a:sym typeface="Source Sans Pro Regular"/>
                            </a:rPr>
                          </m:ctrlPr>
                        </m:sSubPr>
                        <m:e>
                          <m:r>
                            <a:rPr lang="en-US" sz="1607" i="1">
                              <a:latin typeface="Cambria Math" panose="02040503050406030204" pitchFamily="18" charset="0"/>
                              <a:ea typeface="Source Sans Pro Regular"/>
                              <a:cs typeface="Source Sans Pro Regular"/>
                              <a:sym typeface="Source Sans Pro Regular"/>
                            </a:rPr>
                            <m:t>𝑃</m:t>
                          </m:r>
                        </m:e>
                        <m:sub>
                          <m:r>
                            <a:rPr lang="en-US" sz="1607" i="1">
                              <a:latin typeface="Cambria Math" panose="02040503050406030204" pitchFamily="18" charset="0"/>
                              <a:ea typeface="Source Sans Pro Regular"/>
                              <a:cs typeface="Source Sans Pro Regular"/>
                              <a:sym typeface="Source Sans Pro Regular"/>
                            </a:rPr>
                            <m:t>𝐴</m:t>
                          </m:r>
                        </m:sub>
                      </m:sSub>
                      <m:r>
                        <a:rPr lang="en-US" sz="1607" i="1">
                          <a:latin typeface="Cambria Math" panose="02040503050406030204" pitchFamily="18" charset="0"/>
                          <a:ea typeface="Source Sans Pro Regular"/>
                          <a:cs typeface="Source Sans Pro Regular"/>
                          <a:sym typeface="Source Sans Pro Regular"/>
                        </a:rPr>
                        <m:t>= </m:t>
                      </m:r>
                      <m:f>
                        <m:fPr>
                          <m:ctrlPr>
                            <a:rPr lang="en-US" sz="1607" i="1">
                              <a:latin typeface="Cambria Math" panose="02040503050406030204" pitchFamily="18" charset="0"/>
                              <a:sym typeface="Source Sans Pro Regular"/>
                            </a:rPr>
                          </m:ctrlPr>
                        </m:fPr>
                        <m:num>
                          <m:r>
                            <m:rPr>
                              <m:sty m:val="p"/>
                            </m:rPr>
                            <a:rPr lang="en-US" sz="1607">
                              <a:latin typeface="Cambria Math" panose="02040503050406030204" pitchFamily="18" charset="0"/>
                              <a:sym typeface="Source Sans Pro Regular"/>
                            </a:rPr>
                            <m:t>exp</m:t>
                          </m:r>
                          <m:r>
                            <a:rPr lang="en-US" sz="1607" i="1">
                              <a:latin typeface="Cambria Math" panose="02040503050406030204" pitchFamily="18" charset="0"/>
                              <a:sym typeface="Source Sans Pro Regular"/>
                            </a:rPr>
                            <m:t>⁡(</m:t>
                          </m:r>
                          <m:sSub>
                            <m:sSubPr>
                              <m:ctrlPr>
                                <a:rPr lang="en-US" sz="1607" i="1">
                                  <a:latin typeface="Cambria Math" panose="02040503050406030204" pitchFamily="18" charset="0"/>
                                  <a:sym typeface="Source Sans Pro Regular"/>
                                </a:rPr>
                              </m:ctrlPr>
                            </m:sSubPr>
                            <m:e>
                              <m:r>
                                <a:rPr lang="en-US" sz="1607" i="1">
                                  <a:latin typeface="Cambria Math" panose="02040503050406030204" pitchFamily="18" charset="0"/>
                                  <a:sym typeface="Source Sans Pro Regular"/>
                                </a:rPr>
                                <m:t>𝑈</m:t>
                              </m:r>
                            </m:e>
                            <m:sub>
                              <m:r>
                                <a:rPr lang="en-US" sz="1607" i="1">
                                  <a:latin typeface="Cambria Math" panose="02040503050406030204" pitchFamily="18" charset="0"/>
                                  <a:sym typeface="Source Sans Pro Regular"/>
                                </a:rPr>
                                <m:t>𝐴</m:t>
                              </m:r>
                            </m:sub>
                          </m:sSub>
                          <m:r>
                            <a:rPr lang="en-US" sz="1607" i="1">
                              <a:latin typeface="Cambria Math" panose="02040503050406030204" pitchFamily="18" charset="0"/>
                              <a:sym typeface="Source Sans Pro Regular"/>
                            </a:rPr>
                            <m:t>)</m:t>
                          </m:r>
                        </m:num>
                        <m:den>
                          <m:r>
                            <m:rPr>
                              <m:sty m:val="p"/>
                            </m:rPr>
                            <a:rPr lang="en-US" sz="1607">
                              <a:latin typeface="Cambria Math" panose="02040503050406030204" pitchFamily="18" charset="0"/>
                              <a:sym typeface="Source Sans Pro Regular"/>
                            </a:rPr>
                            <m:t>exp</m:t>
                          </m:r>
                          <m:r>
                            <a:rPr lang="en-US" sz="1607" i="1">
                              <a:latin typeface="Cambria Math" panose="02040503050406030204" pitchFamily="18" charset="0"/>
                              <a:sym typeface="Source Sans Pro Regular"/>
                            </a:rPr>
                            <m:t>⁡(</m:t>
                          </m:r>
                          <m:sSub>
                            <m:sSubPr>
                              <m:ctrlPr>
                                <a:rPr lang="en-US" sz="1607" i="1">
                                  <a:latin typeface="Cambria Math" panose="02040503050406030204" pitchFamily="18" charset="0"/>
                                  <a:sym typeface="Source Sans Pro Regular"/>
                                </a:rPr>
                              </m:ctrlPr>
                            </m:sSubPr>
                            <m:e>
                              <m:r>
                                <a:rPr lang="en-US" sz="1607" i="1">
                                  <a:latin typeface="Cambria Math" panose="02040503050406030204" pitchFamily="18" charset="0"/>
                                  <a:sym typeface="Source Sans Pro Regular"/>
                                </a:rPr>
                                <m:t>𝑈</m:t>
                              </m:r>
                            </m:e>
                            <m:sub>
                              <m:r>
                                <a:rPr lang="en-US" sz="1607" i="1">
                                  <a:latin typeface="Cambria Math" panose="02040503050406030204" pitchFamily="18" charset="0"/>
                                  <a:sym typeface="Source Sans Pro Regular"/>
                                </a:rPr>
                                <m:t>𝐴</m:t>
                              </m:r>
                            </m:sub>
                          </m:sSub>
                          <m:r>
                            <a:rPr lang="en-US" sz="1607" i="1">
                              <a:latin typeface="Cambria Math" panose="02040503050406030204" pitchFamily="18" charset="0"/>
                              <a:sym typeface="Source Sans Pro Regular"/>
                            </a:rPr>
                            <m:t>+</m:t>
                          </m:r>
                          <m:sSub>
                            <m:sSubPr>
                              <m:ctrlPr>
                                <a:rPr lang="en-US" sz="1607" i="1">
                                  <a:latin typeface="Cambria Math" panose="02040503050406030204" pitchFamily="18" charset="0"/>
                                  <a:sym typeface="Source Sans Pro Regular"/>
                                </a:rPr>
                              </m:ctrlPr>
                            </m:sSubPr>
                            <m:e>
                              <m:r>
                                <a:rPr lang="en-US" sz="1607" i="1">
                                  <a:latin typeface="Cambria Math" panose="02040503050406030204" pitchFamily="18" charset="0"/>
                                  <a:sym typeface="Source Sans Pro Regular"/>
                                </a:rPr>
                                <m:t>𝑈</m:t>
                              </m:r>
                            </m:e>
                            <m:sub>
                              <m:r>
                                <a:rPr lang="en-US" sz="1607" i="1">
                                  <a:latin typeface="Cambria Math" panose="02040503050406030204" pitchFamily="18" charset="0"/>
                                  <a:sym typeface="Source Sans Pro Regular"/>
                                </a:rPr>
                                <m:t>𝐵</m:t>
                              </m:r>
                            </m:sub>
                          </m:sSub>
                          <m:r>
                            <a:rPr lang="en-US" sz="1607" i="1">
                              <a:latin typeface="Cambria Math" panose="02040503050406030204" pitchFamily="18" charset="0"/>
                              <a:sym typeface="Source Sans Pro Regular"/>
                            </a:rPr>
                            <m:t>)</m:t>
                          </m:r>
                        </m:den>
                      </m:f>
                    </m:oMath>
                  </m:oMathPara>
                </a14:m>
                <a:endParaRPr lang="en-US" sz="1607" dirty="0">
                  <a:latin typeface="Source Sans Pro Regular"/>
                  <a:sym typeface="Source Sans Pro Regular"/>
                </a:endParaRPr>
              </a:p>
              <a:p>
                <a:pPr defTabSz="2136438">
                  <a:spcBef>
                    <a:spcPts val="1401"/>
                  </a:spcBef>
                  <a:defRPr sz="2409">
                    <a:solidFill>
                      <a:srgbClr val="2C365E"/>
                    </a:solidFill>
                    <a:latin typeface="Source Sans Pro Bold"/>
                    <a:ea typeface="Source Sans Pro Bold"/>
                    <a:cs typeface="Source Sans Pro Bold"/>
                    <a:sym typeface="Source Sans Pro Bold"/>
                  </a:defRPr>
                </a:pPr>
                <a:r>
                  <a:rPr lang="en-US" sz="1607" dirty="0">
                    <a:latin typeface="Source Sans Pro Regular"/>
                    <a:ea typeface="Source Sans Pro Regular"/>
                    <a:cs typeface="Source Sans Pro Regular"/>
                    <a:sym typeface="Source Sans Pro Regular"/>
                  </a:rPr>
                  <a:t>Where </a:t>
                </a:r>
                <a14:m>
                  <m:oMath xmlns:m="http://schemas.openxmlformats.org/officeDocument/2006/math">
                    <m:sSub>
                      <m:sSubPr>
                        <m:ctrlPr>
                          <a:rPr lang="en-US" sz="1607" i="1">
                            <a:latin typeface="Cambria Math" panose="02040503050406030204" pitchFamily="18" charset="0"/>
                            <a:ea typeface="Source Sans Pro Regular"/>
                            <a:cs typeface="Source Sans Pro Regular"/>
                            <a:sym typeface="Source Sans Pro Regular"/>
                          </a:rPr>
                        </m:ctrlPr>
                      </m:sSubPr>
                      <m:e>
                        <m:r>
                          <a:rPr lang="en-US" sz="1607" i="1">
                            <a:latin typeface="Cambria Math" panose="02040503050406030204" pitchFamily="18" charset="0"/>
                            <a:ea typeface="Source Sans Pro Regular"/>
                            <a:cs typeface="Source Sans Pro Regular"/>
                            <a:sym typeface="Source Sans Pro Regular"/>
                          </a:rPr>
                          <m:t>𝑈</m:t>
                        </m:r>
                      </m:e>
                      <m:sub>
                        <m:r>
                          <a:rPr lang="en-US" sz="1607" i="1">
                            <a:latin typeface="Cambria Math" panose="02040503050406030204" pitchFamily="18" charset="0"/>
                            <a:ea typeface="Source Sans Pro Regular"/>
                            <a:cs typeface="Source Sans Pro Regular"/>
                            <a:sym typeface="Source Sans Pro Regular"/>
                          </a:rPr>
                          <m:t>𝐴</m:t>
                        </m:r>
                      </m:sub>
                    </m:sSub>
                  </m:oMath>
                </a14:m>
                <a:r>
                  <a:rPr lang="en-US" sz="1607" dirty="0">
                    <a:latin typeface="Source Sans Pro Regular"/>
                    <a:ea typeface="Source Sans Pro Regular"/>
                    <a:cs typeface="Source Sans Pro Regular"/>
                    <a:sym typeface="Source Sans Pro Regular"/>
                  </a:rPr>
                  <a:t> is the </a:t>
                </a:r>
                <a:r>
                  <a:rPr lang="en-US" sz="1607" i="1" dirty="0">
                    <a:latin typeface="Source Sans Pro Regular"/>
                    <a:ea typeface="Source Sans Pro Regular"/>
                    <a:cs typeface="Source Sans Pro Regular"/>
                    <a:sym typeface="Source Sans Pro Regular"/>
                  </a:rPr>
                  <a:t>utility</a:t>
                </a:r>
                <a:r>
                  <a:rPr lang="en-US" sz="1607" dirty="0">
                    <a:latin typeface="Source Sans Pro Regular"/>
                    <a:ea typeface="Source Sans Pro Regular"/>
                    <a:cs typeface="Source Sans Pro Regular"/>
                    <a:sym typeface="Source Sans Pro Regular"/>
                  </a:rPr>
                  <a:t> of option </a:t>
                </a:r>
                <a14:m>
                  <m:oMath xmlns:m="http://schemas.openxmlformats.org/officeDocument/2006/math">
                    <m:r>
                      <a:rPr lang="en-US" sz="1607" i="1">
                        <a:latin typeface="Cambria Math" panose="02040503050406030204" pitchFamily="18" charset="0"/>
                        <a:ea typeface="Source Sans Pro Regular"/>
                        <a:cs typeface="Source Sans Pro Regular"/>
                        <a:sym typeface="Source Sans Pro Regular"/>
                      </a:rPr>
                      <m:t>𝐴</m:t>
                    </m:r>
                  </m:oMath>
                </a14:m>
                <a:r>
                  <a:rPr lang="en-US" sz="1607" dirty="0">
                    <a:latin typeface="Source Sans Pro Regular"/>
                    <a:ea typeface="Source Sans Pro Regular"/>
                    <a:cs typeface="Source Sans Pro Regular"/>
                    <a:sym typeface="Source Sans Pro Regular"/>
                  </a:rPr>
                  <a:t>,</a:t>
                </a:r>
              </a:p>
              <a:p>
                <a:pPr defTabSz="2136438">
                  <a:spcBef>
                    <a:spcPts val="1401"/>
                  </a:spcBef>
                  <a:defRPr sz="2409">
                    <a:solidFill>
                      <a:srgbClr val="2C365E"/>
                    </a:solidFill>
                    <a:latin typeface="Source Sans Pro Bold"/>
                    <a:ea typeface="Source Sans Pro Bold"/>
                    <a:cs typeface="Source Sans Pro Bold"/>
                    <a:sym typeface="Source Sans Pro Bold"/>
                  </a:defRPr>
                </a:pPr>
                <a14:m>
                  <m:oMathPara xmlns:m="http://schemas.openxmlformats.org/officeDocument/2006/math">
                    <m:oMathParaPr>
                      <m:jc m:val="centerGroup"/>
                    </m:oMathParaPr>
                    <m:oMath xmlns:m="http://schemas.openxmlformats.org/officeDocument/2006/math">
                      <m:sSub>
                        <m:sSubPr>
                          <m:ctrlPr>
                            <a:rPr lang="en-US" sz="1607" i="1">
                              <a:latin typeface="Cambria Math" panose="02040503050406030204" pitchFamily="18" charset="0"/>
                              <a:ea typeface="Source Sans Pro Regular"/>
                              <a:cs typeface="Source Sans Pro Regular"/>
                              <a:sym typeface="Source Sans Pro Regular"/>
                            </a:rPr>
                          </m:ctrlPr>
                        </m:sSubPr>
                        <m:e>
                          <m:r>
                            <a:rPr lang="en-US" sz="1607" i="1">
                              <a:latin typeface="Cambria Math" panose="02040503050406030204" pitchFamily="18" charset="0"/>
                              <a:ea typeface="Source Sans Pro Regular"/>
                              <a:cs typeface="Source Sans Pro Regular"/>
                              <a:sym typeface="Source Sans Pro Regular"/>
                            </a:rPr>
                            <m:t>𝑈</m:t>
                          </m:r>
                        </m:e>
                        <m:sub>
                          <m:r>
                            <a:rPr lang="en-US" sz="1607" i="1">
                              <a:latin typeface="Cambria Math" panose="02040503050406030204" pitchFamily="18" charset="0"/>
                              <a:ea typeface="Source Sans Pro Regular"/>
                              <a:cs typeface="Source Sans Pro Regular"/>
                              <a:sym typeface="Source Sans Pro Regular"/>
                            </a:rPr>
                            <m:t>𝐴</m:t>
                          </m:r>
                        </m:sub>
                      </m:sSub>
                      <m:r>
                        <a:rPr lang="en-US" sz="1607" i="1">
                          <a:latin typeface="Cambria Math" panose="02040503050406030204" pitchFamily="18" charset="0"/>
                          <a:ea typeface="Source Sans Pro Regular"/>
                          <a:cs typeface="Source Sans Pro Regular"/>
                          <a:sym typeface="Source Sans Pro Regular"/>
                        </a:rPr>
                        <m:t>=</m:t>
                      </m:r>
                      <m:sSub>
                        <m:sSubPr>
                          <m:ctrlPr>
                            <a:rPr lang="en-US" sz="1607" i="1">
                              <a:latin typeface="Cambria Math" panose="02040503050406030204" pitchFamily="18" charset="0"/>
                              <a:ea typeface="Source Sans Pro Regular"/>
                              <a:cs typeface="Source Sans Pro Regular"/>
                              <a:sym typeface="Source Sans Pro Regular"/>
                            </a:rPr>
                          </m:ctrlPr>
                        </m:sSubPr>
                        <m:e>
                          <m:r>
                            <a:rPr lang="en-US" sz="1607" i="1">
                              <a:latin typeface="Cambria Math" panose="02040503050406030204" pitchFamily="18" charset="0"/>
                              <a:ea typeface="Source Sans Pro Regular"/>
                              <a:cs typeface="Source Sans Pro Regular"/>
                              <a:sym typeface="Source Sans Pro Regular"/>
                            </a:rPr>
                            <m:t>𝛽</m:t>
                          </m:r>
                        </m:e>
                        <m:sub>
                          <m:r>
                            <a:rPr lang="en-US" sz="1607" i="1">
                              <a:latin typeface="Cambria Math" panose="02040503050406030204" pitchFamily="18" charset="0"/>
                              <a:ea typeface="Source Sans Pro Regular"/>
                              <a:cs typeface="Source Sans Pro Regular"/>
                              <a:sym typeface="Source Sans Pro Regular"/>
                            </a:rPr>
                            <m:t>1</m:t>
                          </m:r>
                        </m:sub>
                      </m:sSub>
                      <m:r>
                        <a:rPr lang="en-US" sz="1607" i="1">
                          <a:latin typeface="Cambria Math" panose="02040503050406030204" pitchFamily="18" charset="0"/>
                          <a:ea typeface="Source Sans Pro Regular"/>
                          <a:cs typeface="Source Sans Pro Regular"/>
                          <a:sym typeface="Source Sans Pro Regular"/>
                        </a:rPr>
                        <m:t>∗</m:t>
                      </m:r>
                      <m:r>
                        <a:rPr lang="en-US" sz="1607" i="1">
                          <a:latin typeface="Cambria Math" panose="02040503050406030204" pitchFamily="18" charset="0"/>
                          <a:ea typeface="Source Sans Pro Regular"/>
                          <a:cs typeface="Source Sans Pro Regular"/>
                          <a:sym typeface="Source Sans Pro Regular"/>
                        </a:rPr>
                        <m:t>𝑑𝑖𝑠</m:t>
                      </m:r>
                      <m:sSub>
                        <m:sSubPr>
                          <m:ctrlPr>
                            <a:rPr lang="en-US" sz="1607" i="1">
                              <a:latin typeface="Cambria Math" panose="02040503050406030204" pitchFamily="18" charset="0"/>
                              <a:ea typeface="Source Sans Pro Regular"/>
                              <a:cs typeface="Source Sans Pro Regular"/>
                              <a:sym typeface="Source Sans Pro Regular"/>
                            </a:rPr>
                          </m:ctrlPr>
                        </m:sSubPr>
                        <m:e>
                          <m:r>
                            <a:rPr lang="en-US" sz="1607" i="1">
                              <a:latin typeface="Cambria Math" panose="02040503050406030204" pitchFamily="18" charset="0"/>
                              <a:ea typeface="Source Sans Pro Regular"/>
                              <a:cs typeface="Source Sans Pro Regular"/>
                              <a:sym typeface="Source Sans Pro Regular"/>
                            </a:rPr>
                            <m:t>𝑡</m:t>
                          </m:r>
                        </m:e>
                        <m:sub>
                          <m:r>
                            <a:rPr lang="en-US" sz="1607" i="1">
                              <a:latin typeface="Cambria Math" panose="02040503050406030204" pitchFamily="18" charset="0"/>
                              <a:ea typeface="Source Sans Pro Regular"/>
                              <a:cs typeface="Source Sans Pro Regular"/>
                              <a:sym typeface="Source Sans Pro Regular"/>
                            </a:rPr>
                            <m:t>𝐴</m:t>
                          </m:r>
                        </m:sub>
                      </m:sSub>
                      <m:r>
                        <a:rPr lang="en-US" sz="1607" i="1">
                          <a:latin typeface="Cambria Math" panose="02040503050406030204" pitchFamily="18" charset="0"/>
                          <a:ea typeface="Source Sans Pro Regular"/>
                          <a:cs typeface="Source Sans Pro Regular"/>
                          <a:sym typeface="Source Sans Pro Regular"/>
                        </a:rPr>
                        <m:t>+</m:t>
                      </m:r>
                      <m:sSub>
                        <m:sSubPr>
                          <m:ctrlPr>
                            <a:rPr lang="en-US" sz="1607" i="1">
                              <a:latin typeface="Cambria Math" panose="02040503050406030204" pitchFamily="18" charset="0"/>
                              <a:ea typeface="Source Sans Pro Regular"/>
                              <a:cs typeface="Source Sans Pro Regular"/>
                              <a:sym typeface="Source Sans Pro Regular"/>
                            </a:rPr>
                          </m:ctrlPr>
                        </m:sSubPr>
                        <m:e>
                          <m:r>
                            <a:rPr lang="en-US" sz="1607" i="1">
                              <a:latin typeface="Cambria Math" panose="02040503050406030204" pitchFamily="18" charset="0"/>
                              <a:ea typeface="Source Sans Pro Regular"/>
                              <a:cs typeface="Source Sans Pro Regular"/>
                              <a:sym typeface="Source Sans Pro Regular"/>
                            </a:rPr>
                            <m:t>𝛽</m:t>
                          </m:r>
                        </m:e>
                        <m:sub>
                          <m:r>
                            <a:rPr lang="en-US" sz="1607" i="1">
                              <a:latin typeface="Cambria Math" panose="02040503050406030204" pitchFamily="18" charset="0"/>
                              <a:ea typeface="Source Sans Pro Regular"/>
                              <a:cs typeface="Source Sans Pro Regular"/>
                              <a:sym typeface="Source Sans Pro Regular"/>
                            </a:rPr>
                            <m:t>2</m:t>
                          </m:r>
                        </m:sub>
                      </m:sSub>
                      <m:r>
                        <a:rPr lang="en-US" sz="1607" i="1">
                          <a:latin typeface="Cambria Math" panose="02040503050406030204" pitchFamily="18" charset="0"/>
                          <a:ea typeface="Source Sans Pro Regular"/>
                          <a:cs typeface="Source Sans Pro Regular"/>
                          <a:sym typeface="Source Sans Pro Regular"/>
                        </a:rPr>
                        <m:t>∗</m:t>
                      </m:r>
                      <m:r>
                        <a:rPr lang="en-US" sz="1607" i="1">
                          <a:latin typeface="Cambria Math" panose="02040503050406030204" pitchFamily="18" charset="0"/>
                          <a:ea typeface="Source Sans Pro Regular"/>
                          <a:cs typeface="Source Sans Pro Regular"/>
                          <a:sym typeface="Source Sans Pro Regular"/>
                        </a:rPr>
                        <m:t>𝑠𝑖𝑧</m:t>
                      </m:r>
                      <m:sSub>
                        <m:sSubPr>
                          <m:ctrlPr>
                            <a:rPr lang="en-US" sz="1607" i="1">
                              <a:latin typeface="Cambria Math" panose="02040503050406030204" pitchFamily="18" charset="0"/>
                              <a:ea typeface="Source Sans Pro Regular"/>
                              <a:cs typeface="Source Sans Pro Regular"/>
                              <a:sym typeface="Source Sans Pro Regular"/>
                            </a:rPr>
                          </m:ctrlPr>
                        </m:sSubPr>
                        <m:e>
                          <m:r>
                            <a:rPr lang="en-US" sz="1607" i="1">
                              <a:latin typeface="Cambria Math" panose="02040503050406030204" pitchFamily="18" charset="0"/>
                              <a:ea typeface="Source Sans Pro Regular"/>
                              <a:cs typeface="Source Sans Pro Regular"/>
                              <a:sym typeface="Source Sans Pro Regular"/>
                            </a:rPr>
                            <m:t>𝑒</m:t>
                          </m:r>
                        </m:e>
                        <m:sub>
                          <m:r>
                            <a:rPr lang="en-US" sz="1607" i="1">
                              <a:latin typeface="Cambria Math" panose="02040503050406030204" pitchFamily="18" charset="0"/>
                              <a:ea typeface="Source Sans Pro Regular"/>
                              <a:cs typeface="Source Sans Pro Regular"/>
                              <a:sym typeface="Source Sans Pro Regular"/>
                            </a:rPr>
                            <m:t>𝐴</m:t>
                          </m:r>
                        </m:sub>
                      </m:sSub>
                      <m:r>
                        <a:rPr lang="en-US" sz="1607" i="1">
                          <a:latin typeface="Cambria Math" panose="02040503050406030204" pitchFamily="18" charset="0"/>
                          <a:ea typeface="Source Sans Pro Regular"/>
                          <a:cs typeface="Source Sans Pro Regular"/>
                          <a:sym typeface="Source Sans Pro Regular"/>
                        </a:rPr>
                        <m:t>+</m:t>
                      </m:r>
                      <m:r>
                        <a:rPr lang="en-US" sz="1607" i="1">
                          <a:latin typeface="Cambria Math" panose="02040503050406030204" pitchFamily="18" charset="0"/>
                          <a:ea typeface="Source Sans Pro Regular"/>
                          <a:cs typeface="Source Sans Pro Regular"/>
                          <a:sym typeface="Source Sans Pro Regular"/>
                        </a:rPr>
                        <m:t>𝜖</m:t>
                      </m:r>
                    </m:oMath>
                  </m:oMathPara>
                </a14:m>
                <a:endParaRPr lang="en-US" sz="1607" dirty="0">
                  <a:latin typeface="Source Sans Pro Regular"/>
                  <a:ea typeface="Source Sans Pro Regular"/>
                  <a:cs typeface="Source Sans Pro Regular"/>
                  <a:sym typeface="Source Sans Pro Regular"/>
                </a:endParaRPr>
              </a:p>
              <a:p>
                <a:pPr defTabSz="2136438">
                  <a:spcBef>
                    <a:spcPts val="1401"/>
                  </a:spcBef>
                  <a:defRPr sz="2409">
                    <a:solidFill>
                      <a:srgbClr val="2C365E"/>
                    </a:solidFill>
                    <a:latin typeface="Source Sans Pro Bold"/>
                    <a:ea typeface="Source Sans Pro Bold"/>
                    <a:cs typeface="Source Sans Pro Bold"/>
                    <a:sym typeface="Source Sans Pro Bold"/>
                  </a:defRPr>
                </a:pPr>
                <a:r>
                  <a:rPr lang="en-US" sz="1607" dirty="0">
                    <a:latin typeface="Source Sans Pro Regular"/>
                    <a:ea typeface="Source Sans Pro Regular"/>
                    <a:cs typeface="Source Sans Pro Regular"/>
                    <a:sym typeface="Source Sans Pro Regular"/>
                  </a:rPr>
                  <a:t>The coefficients of this equation can be estimated from surveys. The logarithm of the sum in the denominator of the probability equation (the log-sum) is the </a:t>
                </a:r>
                <a:r>
                  <a:rPr lang="en-US" sz="1607" i="1" dirty="0">
                    <a:latin typeface="Source Sans Pro Regular"/>
                    <a:ea typeface="Source Sans Pro Regular"/>
                    <a:cs typeface="Source Sans Pro Regular"/>
                    <a:sym typeface="Source Sans Pro Regular"/>
                  </a:rPr>
                  <a:t>consumer</a:t>
                </a:r>
                <a:r>
                  <a:rPr lang="en-US" sz="1607" dirty="0">
                    <a:latin typeface="Source Sans Pro Regular"/>
                    <a:ea typeface="Source Sans Pro Regular"/>
                    <a:cs typeface="Source Sans Pro Regular"/>
                    <a:sym typeface="Source Sans Pro Regular"/>
                  </a:rPr>
                  <a:t> </a:t>
                </a:r>
                <a:r>
                  <a:rPr lang="en-US" sz="1607" i="1" dirty="0">
                    <a:latin typeface="Source Sans Pro Regular"/>
                    <a:ea typeface="Source Sans Pro Regular"/>
                    <a:cs typeface="Source Sans Pro Regular"/>
                    <a:sym typeface="Source Sans Pro Regular"/>
                  </a:rPr>
                  <a:t>surplus</a:t>
                </a:r>
                <a:r>
                  <a:rPr lang="en-US" sz="1607" dirty="0">
                    <a:latin typeface="Source Sans Pro Regular"/>
                    <a:ea typeface="Source Sans Pro Regular"/>
                    <a:cs typeface="Source Sans Pro Regular"/>
                    <a:sym typeface="Source Sans Pro Regular"/>
                  </a:rPr>
                  <a:t>, or the total value, of the choice set.</a:t>
                </a:r>
              </a:p>
              <a:p>
                <a:pPr defTabSz="2136438">
                  <a:spcBef>
                    <a:spcPts val="1401"/>
                  </a:spcBef>
                  <a:defRPr sz="2409">
                    <a:solidFill>
                      <a:srgbClr val="2C365E"/>
                    </a:solidFill>
                    <a:latin typeface="Source Sans Pro Bold"/>
                    <a:ea typeface="Source Sans Pro Bold"/>
                    <a:cs typeface="Source Sans Pro Bold"/>
                    <a:sym typeface="Source Sans Pro Bold"/>
                  </a:defRPr>
                </a:pPr>
                <a14:m>
                  <m:oMathPara xmlns:m="http://schemas.openxmlformats.org/officeDocument/2006/math">
                    <m:oMathParaPr>
                      <m:jc m:val="centerGroup"/>
                    </m:oMathParaPr>
                    <m:oMath xmlns:m="http://schemas.openxmlformats.org/officeDocument/2006/math">
                      <m:r>
                        <a:rPr lang="en-US" sz="1607" i="1">
                          <a:latin typeface="Cambria Math" panose="02040503050406030204" pitchFamily="18" charset="0"/>
                          <a:ea typeface="Source Sans Pro Regular"/>
                          <a:cs typeface="Source Sans Pro Regular"/>
                          <a:sym typeface="Source Sans Pro Regular"/>
                        </a:rPr>
                        <m:t>𝐶𝑆</m:t>
                      </m:r>
                      <m:r>
                        <a:rPr lang="en-US" sz="1607" i="1">
                          <a:latin typeface="Cambria Math" panose="02040503050406030204" pitchFamily="18" charset="0"/>
                          <a:ea typeface="Source Sans Pro Regular"/>
                          <a:cs typeface="Source Sans Pro Regular"/>
                          <a:sym typeface="Source Sans Pro Regular"/>
                        </a:rPr>
                        <m:t>=</m:t>
                      </m:r>
                      <m:r>
                        <m:rPr>
                          <m:sty m:val="p"/>
                        </m:rPr>
                        <a:rPr lang="en-US" sz="1607">
                          <a:latin typeface="Cambria Math" panose="02040503050406030204" pitchFamily="18" charset="0"/>
                          <a:ea typeface="Source Sans Pro Regular"/>
                          <a:cs typeface="Source Sans Pro Regular"/>
                          <a:sym typeface="Source Sans Pro Regular"/>
                        </a:rPr>
                        <m:t>log</m:t>
                      </m:r>
                      <m:r>
                        <a:rPr lang="en-US" sz="1607" i="1">
                          <a:latin typeface="Cambria Math" panose="02040503050406030204" pitchFamily="18" charset="0"/>
                          <a:ea typeface="Source Sans Pro Regular"/>
                          <a:cs typeface="Source Sans Pro Regular"/>
                          <a:sym typeface="Source Sans Pro Regular"/>
                        </a:rPr>
                        <m:t>⁡(</m:t>
                      </m:r>
                      <m:r>
                        <m:rPr>
                          <m:sty m:val="p"/>
                        </m:rPr>
                        <a:rPr lang="en-US" sz="1607">
                          <a:latin typeface="Cambria Math" panose="02040503050406030204" pitchFamily="18" charset="0"/>
                          <a:ea typeface="Source Sans Pro Regular"/>
                          <a:cs typeface="Source Sans Pro Regular"/>
                          <a:sym typeface="Source Sans Pro Regular"/>
                        </a:rPr>
                        <m:t>exp</m:t>
                      </m:r>
                      <m:func>
                        <m:funcPr>
                          <m:ctrlPr>
                            <a:rPr lang="en-US" sz="1607" i="1">
                              <a:latin typeface="Cambria Math" panose="02040503050406030204" pitchFamily="18" charset="0"/>
                              <a:ea typeface="Source Sans Pro Regular"/>
                              <a:cs typeface="Source Sans Pro Regular"/>
                              <a:sym typeface="Source Sans Pro Regular"/>
                            </a:rPr>
                          </m:ctrlPr>
                        </m:funcPr>
                        <m:fName>
                          <m:r>
                            <a:rPr lang="en-US" sz="1607" i="1">
                              <a:latin typeface="Cambria Math" panose="02040503050406030204" pitchFamily="18" charset="0"/>
                              <a:ea typeface="Source Sans Pro Regular"/>
                              <a:cs typeface="Source Sans Pro Regular"/>
                              <a:sym typeface="Source Sans Pro Regular"/>
                            </a:rPr>
                            <m:t>∑</m:t>
                          </m:r>
                        </m:fName>
                        <m:e>
                          <m:d>
                            <m:dPr>
                              <m:ctrlPr>
                                <a:rPr lang="en-US" sz="1607" i="1">
                                  <a:latin typeface="Cambria Math" panose="02040503050406030204" pitchFamily="18" charset="0"/>
                                  <a:ea typeface="Source Sans Pro Regular"/>
                                  <a:cs typeface="Source Sans Pro Regular"/>
                                  <a:sym typeface="Source Sans Pro Regular"/>
                                </a:rPr>
                              </m:ctrlPr>
                            </m:dPr>
                            <m:e>
                              <m:sSub>
                                <m:sSubPr>
                                  <m:ctrlPr>
                                    <a:rPr lang="en-US" sz="1607" i="1">
                                      <a:latin typeface="Cambria Math" panose="02040503050406030204" pitchFamily="18" charset="0"/>
                                      <a:ea typeface="Source Sans Pro Regular"/>
                                      <a:cs typeface="Source Sans Pro Regular"/>
                                      <a:sym typeface="Source Sans Pro Regular"/>
                                    </a:rPr>
                                  </m:ctrlPr>
                                </m:sSubPr>
                                <m:e>
                                  <m:r>
                                    <a:rPr lang="en-US" sz="1607" i="1">
                                      <a:latin typeface="Cambria Math" panose="02040503050406030204" pitchFamily="18" charset="0"/>
                                      <a:ea typeface="Source Sans Pro Regular"/>
                                      <a:cs typeface="Source Sans Pro Regular"/>
                                      <a:sym typeface="Source Sans Pro Regular"/>
                                    </a:rPr>
                                    <m:t>𝑈</m:t>
                                  </m:r>
                                </m:e>
                                <m:sub>
                                  <m:r>
                                    <a:rPr lang="en-US" sz="1607" i="1">
                                      <a:latin typeface="Cambria Math" panose="02040503050406030204" pitchFamily="18" charset="0"/>
                                      <a:ea typeface="Source Sans Pro Regular"/>
                                      <a:cs typeface="Source Sans Pro Regular"/>
                                      <a:sym typeface="Source Sans Pro Regular"/>
                                    </a:rPr>
                                    <m:t>𝐴</m:t>
                                  </m:r>
                                </m:sub>
                              </m:sSub>
                              <m:r>
                                <a:rPr lang="en-US" sz="1607" i="1">
                                  <a:latin typeface="Cambria Math" panose="02040503050406030204" pitchFamily="18" charset="0"/>
                                  <a:ea typeface="Source Sans Pro Regular"/>
                                  <a:cs typeface="Source Sans Pro Regular"/>
                                  <a:sym typeface="Source Sans Pro Regular"/>
                                </a:rPr>
                                <m:t>+</m:t>
                              </m:r>
                              <m:sSub>
                                <m:sSubPr>
                                  <m:ctrlPr>
                                    <a:rPr lang="en-US" sz="1607" i="1">
                                      <a:latin typeface="Cambria Math" panose="02040503050406030204" pitchFamily="18" charset="0"/>
                                      <a:ea typeface="Source Sans Pro Regular"/>
                                      <a:cs typeface="Source Sans Pro Regular"/>
                                      <a:sym typeface="Source Sans Pro Regular"/>
                                    </a:rPr>
                                  </m:ctrlPr>
                                </m:sSubPr>
                                <m:e>
                                  <m:r>
                                    <a:rPr lang="en-US" sz="1607" i="1">
                                      <a:latin typeface="Cambria Math" panose="02040503050406030204" pitchFamily="18" charset="0"/>
                                      <a:ea typeface="Source Sans Pro Regular"/>
                                      <a:cs typeface="Source Sans Pro Regular"/>
                                      <a:sym typeface="Source Sans Pro Regular"/>
                                    </a:rPr>
                                    <m:t>𝑈</m:t>
                                  </m:r>
                                </m:e>
                                <m:sub>
                                  <m:r>
                                    <a:rPr lang="en-US" sz="1607" i="1">
                                      <a:latin typeface="Cambria Math" panose="02040503050406030204" pitchFamily="18" charset="0"/>
                                      <a:ea typeface="Source Sans Pro Regular"/>
                                      <a:cs typeface="Source Sans Pro Regular"/>
                                      <a:sym typeface="Source Sans Pro Regular"/>
                                    </a:rPr>
                                    <m:t>𝐵</m:t>
                                  </m:r>
                                </m:sub>
                              </m:sSub>
                            </m:e>
                          </m:d>
                        </m:e>
                      </m:func>
                      <m:r>
                        <a:rPr lang="en-US" sz="1607" i="1">
                          <a:latin typeface="Cambria Math" panose="02040503050406030204" pitchFamily="18" charset="0"/>
                          <a:ea typeface="Source Sans Pro Regular"/>
                          <a:cs typeface="Source Sans Pro Regular"/>
                          <a:sym typeface="Source Sans Pro Regular"/>
                        </a:rPr>
                        <m:t>)</m:t>
                      </m:r>
                    </m:oMath>
                  </m:oMathPara>
                </a14:m>
                <a:endParaRPr lang="en-US" sz="1607" dirty="0">
                  <a:latin typeface="Source Sans Pro Regular"/>
                  <a:ea typeface="Source Sans Pro Regular"/>
                  <a:cs typeface="Source Sans Pro Regular"/>
                  <a:sym typeface="Source Sans Pro Regular"/>
                </a:endParaRPr>
              </a:p>
              <a:p>
                <a:pPr defTabSz="2136438">
                  <a:spcBef>
                    <a:spcPts val="1401"/>
                  </a:spcBef>
                  <a:defRPr sz="2409">
                    <a:solidFill>
                      <a:srgbClr val="2C365E"/>
                    </a:solidFill>
                    <a:latin typeface="Source Sans Pro Bold"/>
                    <a:ea typeface="Source Sans Pro Bold"/>
                    <a:cs typeface="Source Sans Pro Bold"/>
                    <a:sym typeface="Source Sans Pro Bold"/>
                  </a:defRPr>
                </a:pPr>
                <a:r>
                  <a:rPr lang="en-US" sz="1607" dirty="0">
                    <a:latin typeface="Source Sans Pro Regular"/>
                    <a:ea typeface="Source Sans Pro Regular"/>
                    <a:cs typeface="Source Sans Pro Regular"/>
                    <a:sym typeface="Source Sans Pro Regular"/>
                  </a:rPr>
                  <a:t>For people who are closer to parks </a:t>
                </a:r>
                <a14:m>
                  <m:oMath xmlns:m="http://schemas.openxmlformats.org/officeDocument/2006/math">
                    <m:r>
                      <a:rPr lang="en-US" sz="1607" i="1" dirty="0">
                        <a:latin typeface="Cambria Math" panose="02040503050406030204" pitchFamily="18" charset="0"/>
                        <a:ea typeface="Source Sans Pro Regular"/>
                        <a:cs typeface="Source Sans Pro Regular"/>
                        <a:sym typeface="Source Sans Pro Regular"/>
                      </a:rPr>
                      <m:t>𝐴</m:t>
                    </m:r>
                  </m:oMath>
                </a14:m>
                <a:r>
                  <a:rPr lang="en-US" sz="1607" dirty="0">
                    <a:latin typeface="Source Sans Pro Regular"/>
                    <a:ea typeface="Source Sans Pro Regular"/>
                    <a:cs typeface="Source Sans Pro Regular"/>
                    <a:sym typeface="Source Sans Pro Regular"/>
                  </a:rPr>
                  <a:t> and </a:t>
                </a:r>
                <a14:m>
                  <m:oMath xmlns:m="http://schemas.openxmlformats.org/officeDocument/2006/math">
                    <m:r>
                      <a:rPr lang="en-US" sz="1607" i="1" dirty="0">
                        <a:latin typeface="Cambria Math" panose="02040503050406030204" pitchFamily="18" charset="0"/>
                        <a:ea typeface="Source Sans Pro Regular"/>
                        <a:cs typeface="Source Sans Pro Regular"/>
                        <a:sym typeface="Source Sans Pro Regular"/>
                      </a:rPr>
                      <m:t>𝐵</m:t>
                    </m:r>
                  </m:oMath>
                </a14:m>
                <a:r>
                  <a:rPr lang="en-US" sz="1607" dirty="0">
                    <a:latin typeface="Source Sans Pro Regular"/>
                    <a:ea typeface="Source Sans Pro Regular"/>
                    <a:cs typeface="Source Sans Pro Regular"/>
                    <a:sym typeface="Source Sans Pro Regular"/>
                  </a:rPr>
                  <a:t>, the consumer surplus is larger and we can say they have better park access.</a:t>
                </a:r>
              </a:p>
            </p:txBody>
          </p:sp>
        </mc:Choice>
        <mc:Fallback>
          <p:sp>
            <p:nvSpPr>
              <p:cNvPr id="289" name="Title 4"/>
              <p:cNvSpPr txBox="1">
                <a:spLocks noRot="1" noChangeAspect="1" noMove="1" noResize="1" noEditPoints="1" noAdjustHandles="1" noChangeArrowheads="1" noChangeShapeType="1" noTextEdit="1"/>
              </p:cNvSpPr>
              <p:nvPr/>
            </p:nvSpPr>
            <p:spPr>
              <a:xfrm>
                <a:off x="28896271" y="10090016"/>
                <a:ext cx="3097132" cy="7999203"/>
              </a:xfrm>
              <a:prstGeom prst="rect">
                <a:avLst/>
              </a:prstGeom>
              <a:blipFill>
                <a:blip r:embed="rId5"/>
                <a:stretch>
                  <a:fillRect l="-7755" t="-1109" r="-367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pic>
        <p:nvPicPr>
          <p:cNvPr id="295" name="frame.png" descr="frame.png"/>
          <p:cNvPicPr>
            <a:picLocks noChangeAspect="1"/>
          </p:cNvPicPr>
          <p:nvPr/>
        </p:nvPicPr>
        <p:blipFill>
          <a:blip r:embed="rId6"/>
          <a:srcRect l="8432" t="10291" r="8432" b="10291"/>
          <a:stretch>
            <a:fillRect/>
          </a:stretch>
        </p:blipFill>
        <p:spPr>
          <a:xfrm>
            <a:off x="14959034" y="8317857"/>
            <a:ext cx="1357213" cy="1296501"/>
          </a:xfrm>
          <a:prstGeom prst="rect">
            <a:avLst/>
          </a:prstGeom>
          <a:ln w="12700">
            <a:miter lim="400000"/>
          </a:ln>
        </p:spPr>
      </p:pic>
      <p:sp>
        <p:nvSpPr>
          <p:cNvPr id="296" name="Title 4"/>
          <p:cNvSpPr txBox="1"/>
          <p:nvPr/>
        </p:nvSpPr>
        <p:spPr>
          <a:xfrm>
            <a:off x="1299859" y="6989561"/>
            <a:ext cx="14055696" cy="1201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79" rIns="30479">
            <a:normAutofit/>
          </a:bodyPr>
          <a:lstStyle/>
          <a:p>
            <a:pPr defTabSz="2926628">
              <a:defRPr sz="4500">
                <a:solidFill>
                  <a:srgbClr val="2C365E"/>
                </a:solidFill>
                <a:latin typeface="Source Sans Pro Regular"/>
                <a:ea typeface="Source Sans Pro Regular"/>
                <a:cs typeface="Source Sans Pro Regular"/>
                <a:sym typeface="Source Sans Pro Regular"/>
              </a:defRPr>
            </a:pPr>
            <a:r>
              <a:rPr lang="en-US" sz="3001" dirty="0">
                <a:latin typeface="Source Sans Pro Bold"/>
                <a:ea typeface="Source Sans Pro Bold"/>
                <a:cs typeface="Source Sans Pro Bold"/>
                <a:sym typeface="Source Sans Pro Bold"/>
              </a:rPr>
              <a:t>Greg Macfarlane</a:t>
            </a:r>
            <a:r>
              <a:rPr sz="3001" baseline="31999" dirty="0"/>
              <a:t>1</a:t>
            </a:r>
            <a:r>
              <a:rPr sz="3001" dirty="0"/>
              <a:t>, </a:t>
            </a:r>
            <a:r>
              <a:rPr lang="en-US" sz="3001" dirty="0"/>
              <a:t>Nico Boyd</a:t>
            </a:r>
            <a:r>
              <a:rPr lang="en-US" sz="3001" baseline="31999" dirty="0"/>
              <a:t>2</a:t>
            </a:r>
            <a:r>
              <a:rPr sz="3001" dirty="0"/>
              <a:t>, </a:t>
            </a:r>
            <a:r>
              <a:rPr lang="en-US" sz="3001" dirty="0"/>
              <a:t>John E. Taylor</a:t>
            </a:r>
            <a:r>
              <a:rPr lang="en-US" sz="3001" baseline="31999" dirty="0"/>
              <a:t>3</a:t>
            </a:r>
            <a:r>
              <a:rPr sz="3001" dirty="0"/>
              <a:t>,</a:t>
            </a:r>
            <a:r>
              <a:rPr lang="en-US" sz="3001" dirty="0"/>
              <a:t> Kari Watkins</a:t>
            </a:r>
            <a:r>
              <a:rPr lang="en-US" sz="3001" baseline="31999" dirty="0"/>
              <a:t>3</a:t>
            </a:r>
            <a:r>
              <a:rPr sz="3001" dirty="0"/>
              <a:t> </a:t>
            </a:r>
            <a:endParaRPr sz="3001" baseline="31999" dirty="0"/>
          </a:p>
        </p:txBody>
      </p:sp>
      <p:sp>
        <p:nvSpPr>
          <p:cNvPr id="297" name="Title 4"/>
          <p:cNvSpPr txBox="1"/>
          <p:nvPr/>
        </p:nvSpPr>
        <p:spPr>
          <a:xfrm>
            <a:off x="17879361" y="8719054"/>
            <a:ext cx="10487566" cy="1161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79" rIns="30479">
            <a:normAutofit/>
          </a:bodyPr>
          <a:lstStyle>
            <a:lvl1pPr defTabSz="2984601">
              <a:spcBef>
                <a:spcPts val="1300"/>
              </a:spcBef>
              <a:defRPr sz="5100">
                <a:solidFill>
                  <a:srgbClr val="2C365E"/>
                </a:solidFill>
                <a:latin typeface="Source Sans Pro Bold"/>
                <a:ea typeface="Source Sans Pro Bold"/>
                <a:cs typeface="Source Sans Pro Bold"/>
                <a:sym typeface="Source Sans Pro Bold"/>
              </a:defRPr>
            </a:lvl1pPr>
          </a:lstStyle>
          <a:p>
            <a:r>
              <a:rPr lang="en-US" sz="3400" dirty="0"/>
              <a:t>Park access is correlated with neighborhood-level health outcomes</a:t>
            </a:r>
            <a:endParaRPr sz="3400" dirty="0"/>
          </a:p>
        </p:txBody>
      </p:sp>
      <p:sp>
        <p:nvSpPr>
          <p:cNvPr id="298" name="Title 4"/>
          <p:cNvSpPr txBox="1"/>
          <p:nvPr/>
        </p:nvSpPr>
        <p:spPr>
          <a:xfrm>
            <a:off x="17946810" y="19065621"/>
            <a:ext cx="10352674" cy="1983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79" rIns="30479">
            <a:normAutofit/>
          </a:bodyPr>
          <a:lstStyle/>
          <a:p>
            <a:pPr defTabSz="1990106">
              <a:spcBef>
                <a:spcPts val="867"/>
              </a:spcBef>
              <a:defRPr sz="5100">
                <a:solidFill>
                  <a:srgbClr val="2C365E"/>
                </a:solidFill>
                <a:latin typeface="Source Sans Pro Bold"/>
                <a:ea typeface="Source Sans Pro Bold"/>
                <a:cs typeface="Source Sans Pro Bold"/>
                <a:sym typeface="Source Sans Pro Bold"/>
              </a:defRPr>
            </a:pPr>
            <a:r>
              <a:rPr lang="en-US" sz="3400" dirty="0"/>
              <a:t>Next Steps</a:t>
            </a:r>
            <a:endParaRPr sz="3400" dirty="0"/>
          </a:p>
          <a:p>
            <a:pPr defTabSz="1990106">
              <a:spcBef>
                <a:spcPts val="1332"/>
              </a:spcBef>
              <a:defRPr sz="2244">
                <a:solidFill>
                  <a:srgbClr val="2C365E"/>
                </a:solidFill>
                <a:latin typeface="Source Sans Pro Bold"/>
                <a:ea typeface="Source Sans Pro Bold"/>
                <a:cs typeface="Source Sans Pro Bold"/>
                <a:sym typeface="Source Sans Pro Bold"/>
              </a:defRPr>
            </a:pPr>
            <a:r>
              <a:rPr lang="en-US" sz="1496" dirty="0">
                <a:latin typeface="Source Sans Pro Regular"/>
                <a:ea typeface="Source Sans Pro Regular"/>
                <a:cs typeface="Source Sans Pro Regular"/>
                <a:sym typeface="Source Sans Pro Regular"/>
              </a:rPr>
              <a:t>The measure of distance we used is just the straight-line distance from the population-weighted tract centroid to the boundary of the park. Two ways this could be better: first, using network distances that account for obstacles and barriers; second, using a multi-modal accessibility measure such as a mode choice log-sum to account for different travel options. We would also like to use coefficients estimated from surveys or other data instead of coefficients asserted by us. </a:t>
            </a:r>
            <a:endParaRPr sz="1496" dirty="0">
              <a:latin typeface="Source Sans Pro Regular"/>
              <a:ea typeface="Source Sans Pro Regular"/>
              <a:cs typeface="Source Sans Pro Regular"/>
              <a:sym typeface="Source Sans Pro Regular"/>
            </a:endParaRPr>
          </a:p>
        </p:txBody>
      </p:sp>
      <p:sp>
        <p:nvSpPr>
          <p:cNvPr id="300" name="Title 4"/>
          <p:cNvSpPr txBox="1"/>
          <p:nvPr/>
        </p:nvSpPr>
        <p:spPr>
          <a:xfrm>
            <a:off x="18044769" y="917799"/>
            <a:ext cx="5831866" cy="64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479" rIns="30479">
            <a:normAutofit/>
          </a:bodyPr>
          <a:lstStyle/>
          <a:p>
            <a:pPr defTabSz="2926628">
              <a:spcBef>
                <a:spcPts val="1332"/>
              </a:spcBef>
              <a:defRPr sz="7500">
                <a:solidFill>
                  <a:srgbClr val="2C365E"/>
                </a:solidFill>
                <a:latin typeface="Source Sans Pro Bold"/>
                <a:ea typeface="Source Sans Pro Bold"/>
                <a:cs typeface="Source Sans Pro Bold"/>
                <a:sym typeface="Source Sans Pro Bold"/>
              </a:defRPr>
            </a:pPr>
            <a:r>
              <a:rPr sz="5001" dirty="0"/>
              <a:t>Highlights</a:t>
            </a:r>
          </a:p>
          <a:p>
            <a:pPr marL="334274" indent="-334274" defTabSz="2926628">
              <a:spcBef>
                <a:spcPts val="1201"/>
              </a:spcBef>
              <a:buSzPct val="100000"/>
              <a:buChar char="•"/>
              <a:defRPr sz="3500">
                <a:solidFill>
                  <a:srgbClr val="2C365E"/>
                </a:solidFill>
                <a:latin typeface="Source Sans Pro Bold"/>
                <a:ea typeface="Source Sans Pro Bold"/>
                <a:cs typeface="Source Sans Pro Bold"/>
                <a:sym typeface="Source Sans Pro Bold"/>
              </a:defRPr>
            </a:pPr>
            <a:r>
              <a:rPr lang="en-US" sz="2333" dirty="0">
                <a:latin typeface="Source Sans Pro Regular"/>
                <a:ea typeface="Source Sans Pro Regular"/>
                <a:cs typeface="Source Sans Pro Regular"/>
                <a:sym typeface="Source Sans Pro Regular"/>
              </a:rPr>
              <a:t>In places with many parks, most people will have 10-minute walk access. But this does not mean all access is the same.</a:t>
            </a:r>
            <a:endParaRPr sz="2333" dirty="0">
              <a:latin typeface="Source Sans Pro Regular"/>
              <a:ea typeface="Source Sans Pro Regular"/>
              <a:cs typeface="Source Sans Pro Regular"/>
              <a:sym typeface="Source Sans Pro Regular"/>
            </a:endParaRPr>
          </a:p>
          <a:p>
            <a:pPr marL="334274" indent="-334274" defTabSz="2926628">
              <a:spcBef>
                <a:spcPts val="1201"/>
              </a:spcBef>
              <a:buSzPct val="100000"/>
              <a:buChar char="•"/>
              <a:defRPr sz="3500">
                <a:solidFill>
                  <a:srgbClr val="2C365E"/>
                </a:solidFill>
                <a:latin typeface="Source Sans Pro Bold"/>
                <a:ea typeface="Source Sans Pro Bold"/>
                <a:cs typeface="Source Sans Pro Bold"/>
                <a:sym typeface="Source Sans Pro Bold"/>
              </a:defRPr>
            </a:pPr>
            <a:r>
              <a:rPr lang="en-US" sz="2333" dirty="0">
                <a:latin typeface="Source Sans Pro Regular"/>
                <a:ea typeface="Source Sans Pro Regular"/>
                <a:cs typeface="Source Sans Pro Regular"/>
                <a:sym typeface="Source Sans Pro Regular"/>
              </a:rPr>
              <a:t>If we can establish how far people are willing to travel to access different park amenities, then we can create a continuous accessibility measure.</a:t>
            </a:r>
            <a:endParaRPr sz="2333" dirty="0">
              <a:latin typeface="Source Sans Pro Regular"/>
              <a:ea typeface="Source Sans Pro Regular"/>
              <a:cs typeface="Source Sans Pro Regular"/>
              <a:sym typeface="Source Sans Pro Regular"/>
            </a:endParaRPr>
          </a:p>
          <a:p>
            <a:pPr marL="334274" indent="-334274" defTabSz="2926628">
              <a:spcBef>
                <a:spcPts val="1201"/>
              </a:spcBef>
              <a:buSzPct val="100000"/>
              <a:buChar char="•"/>
              <a:defRPr sz="3500">
                <a:solidFill>
                  <a:srgbClr val="2C365E"/>
                </a:solidFill>
                <a:latin typeface="Source Sans Pro Bold"/>
                <a:ea typeface="Source Sans Pro Bold"/>
                <a:cs typeface="Source Sans Pro Bold"/>
                <a:sym typeface="Source Sans Pro Bold"/>
              </a:defRPr>
            </a:pPr>
            <a:r>
              <a:rPr lang="en-US" sz="2333" dirty="0">
                <a:latin typeface="Source Sans Pro Regular"/>
                <a:ea typeface="Source Sans Pro Regular"/>
                <a:cs typeface="Source Sans Pro Regular"/>
                <a:sym typeface="Source Sans Pro Regular"/>
              </a:rPr>
              <a:t>The continuous measure may be more helpful in estimating park benefits at a neighborhood level.</a:t>
            </a:r>
          </a:p>
          <a:p>
            <a:pPr marL="334274" indent="-334274" defTabSz="2926628">
              <a:spcBef>
                <a:spcPts val="1201"/>
              </a:spcBef>
              <a:buSzPct val="100000"/>
              <a:buChar char="•"/>
              <a:defRPr sz="3500">
                <a:solidFill>
                  <a:srgbClr val="2C365E"/>
                </a:solidFill>
                <a:latin typeface="Source Sans Pro Bold"/>
                <a:ea typeface="Source Sans Pro Bold"/>
                <a:cs typeface="Source Sans Pro Bold"/>
                <a:sym typeface="Source Sans Pro Bold"/>
              </a:defRPr>
            </a:pPr>
            <a:r>
              <a:rPr lang="en-US" sz="2333" dirty="0">
                <a:latin typeface="Source Sans Pro Regular"/>
                <a:ea typeface="Source Sans Pro Regular"/>
                <a:cs typeface="Source Sans Pro Regular"/>
                <a:sym typeface="Source Sans Pro Regular"/>
              </a:rPr>
              <a:t>In this case, </a:t>
            </a:r>
          </a:p>
        </p:txBody>
      </p:sp>
      <p:pic>
        <p:nvPicPr>
          <p:cNvPr id="3" name="Picture 2">
            <a:extLst>
              <a:ext uri="{FF2B5EF4-FFF2-40B4-BE49-F238E27FC236}">
                <a16:creationId xmlns:a16="http://schemas.microsoft.com/office/drawing/2014/main" id="{E82024BC-9A46-A248-8A7B-3FC8081C4C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8643" y="8190229"/>
            <a:ext cx="7605893" cy="593954"/>
          </a:xfrm>
          <a:prstGeom prst="rect">
            <a:avLst/>
          </a:prstGeom>
        </p:spPr>
      </p:pic>
      <p:pic>
        <p:nvPicPr>
          <p:cNvPr id="5" name="Picture 4">
            <a:extLst>
              <a:ext uri="{FF2B5EF4-FFF2-40B4-BE49-F238E27FC236}">
                <a16:creationId xmlns:a16="http://schemas.microsoft.com/office/drawing/2014/main" id="{F7A6A216-E782-644A-9EB8-5C075FE5C9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27527" y="8852228"/>
            <a:ext cx="7288125" cy="1038911"/>
          </a:xfrm>
          <a:prstGeom prst="rect">
            <a:avLst/>
          </a:prstGeom>
        </p:spPr>
      </p:pic>
      <p:pic>
        <p:nvPicPr>
          <p:cNvPr id="7" name="Picture 6">
            <a:extLst>
              <a:ext uri="{FF2B5EF4-FFF2-40B4-BE49-F238E27FC236}">
                <a16:creationId xmlns:a16="http://schemas.microsoft.com/office/drawing/2014/main" id="{CF8B0D5A-F302-DC43-B5C0-ECBA3680A9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405" y="11314614"/>
            <a:ext cx="7859955" cy="7396514"/>
          </a:xfrm>
          <a:prstGeom prst="rect">
            <a:avLst/>
          </a:prstGeom>
        </p:spPr>
      </p:pic>
      <p:pic>
        <p:nvPicPr>
          <p:cNvPr id="9" name="Picture 8">
            <a:extLst>
              <a:ext uri="{FF2B5EF4-FFF2-40B4-BE49-F238E27FC236}">
                <a16:creationId xmlns:a16="http://schemas.microsoft.com/office/drawing/2014/main" id="{A899F4A1-C2A7-A647-B80D-632398D573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96039" y="11341628"/>
            <a:ext cx="7834173" cy="7372253"/>
          </a:xfrm>
          <a:prstGeom prst="rect">
            <a:avLst/>
          </a:prstGeom>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1146</TotalTime>
  <Words>826</Words>
  <Application>Microsoft Macintosh PowerPoint</Application>
  <PresentationFormat>Custom</PresentationFormat>
  <Paragraphs>33</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Calibri</vt:lpstr>
      <vt:lpstr>Calibri Light</vt:lpstr>
      <vt:lpstr>Cambria Math</vt:lpstr>
      <vt:lpstr>Source Sans Pro Black</vt:lpstr>
      <vt:lpstr>Source Sans Pro Bold</vt:lpstr>
      <vt:lpstr>Source Sans Pro Regular</vt:lpstr>
      <vt:lpstr>Source Sans Pro SemiBold</vt:lpstr>
      <vt:lpstr>Office Theme</vt:lpstr>
      <vt:lpstr>Choice theory can help measure gradations in park access.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Choice theory can help measure gradations in park access.</dc:title>
  <cp:lastModifiedBy>Gregory Macfarlane</cp:lastModifiedBy>
  <cp:revision>11</cp:revision>
  <dcterms:modified xsi:type="dcterms:W3CDTF">2019-07-16T17:38:27Z</dcterms:modified>
</cp:coreProperties>
</file>